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B85123-E0EF-4103-9402-766F3DC6BFD8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A2689A-B869-4698-A9AD-D32CA2650F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ПУБЛИЧНЫЙ  ОТЧЁТ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2014-2015 учебный  год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59 « ЛАКОМКА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Кулешовка. Азовский район Ростовская область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00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Основной образовательной программы МБДОУ является предметно-пространственная развивающая среда детства, необходимая для развития всех специфических детских видов деятельности. В детском саду она построена так, чтобы обеспечить полноценное физическое, эстетическое, познавательное и социальное развитие ребенка. Сюда относятся природные среда и объекты, физкультурно-игровые и спортивные сооружения в помещении и на участке, предметно-игровая среда, музыкально-театральная, предметно-развивающая среда для занятий и др. Развивающая предметно-пространственная среда групп предусматривает создание условий для упражнений в практической деятельности, сенсорного развития, развития речи, математических представлений, знакомство с окружающим миром, природой, основами естественных наук. Игры, занятия, упражнения с сенсорным дидактическим материалом способствуют развитию у детей зрительно-различительного восприятия размеров, форм, цвета, распознаванию звуков, математическому развитию и развитию речи.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 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01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475252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-кабинет логопеда;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кабинет педагога-психолога;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изостудия;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-кабинет сенсорно-моторного развития 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-сенсорная комната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-медицинский блок (изолятор, процедурный и медицинский кабинет);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-музыкальный зал;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-физкультурный  зал;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-групповые ячейки с учетом возрастных особенностей детей;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-игровые и спортивные участки;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методический кабинет;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пищеблок;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прачечная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имеются: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57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/>
              <a:t>состав органов самоуправления входят:</a:t>
            </a:r>
          </a:p>
          <a:p>
            <a:pPr fontAlgn="base"/>
            <a:r>
              <a:rPr lang="ru-RU" dirty="0"/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Совет трудового коллектива;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Родительский комитет 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являющиеся неотъемлемой частью Устава, определяют уровень взаимоотношений всех субъектов образовательного процесса: дети, родители, педагоги. Все локальные акты утверждены протоколом заседания педагогического совета и введены в действие приказом руководителя МБДОУ№ 59 « Лакомка. Структура и механизм управления дошкольным учреждением определяет его стабильное функционирование.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4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в детском саду уделяется особое внимание, т.к. здоровье детей невозможно обеспечить без рационального питания</a:t>
            </a:r>
          </a:p>
          <a:p>
            <a:pPr fontAlgn="base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организацию питания детей возложена на руководителя учреждения Примаченко Л.Н</a:t>
            </a:r>
          </a:p>
          <a:p>
            <a:pPr fontAlgn="base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2014-2015 учебном году продукты питания поставлялись в МБДОУ  №59 Лакомка  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Продторг Плюс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г Батайск, Директор Скворцова 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Л.В,</a:t>
            </a:r>
          </a:p>
          <a:p>
            <a:pPr marL="0" indent="0" fontAlgn="base">
              <a:buNone/>
            </a:pP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 электронных торгов и </a:t>
            </a:r>
            <a:r>
              <a:rPr lang="ru-RU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контрактов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обеспечивает гарантированное сбалансированное питание  детей в соответствии с их возрастом и временем пребывания в МБДОУ  по утвержденным нормам, согласно действующего законодательства.</a:t>
            </a:r>
          </a:p>
          <a:p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 в МБДОУ осуществляется в соответствии с примерным десятидневным меню; установлено четырёхразовое  питание.</a:t>
            </a:r>
          </a:p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Уплотненный </a:t>
            </a:r>
            <a:r>
              <a:rPr lang="ru-RU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полдник</a:t>
            </a:r>
            <a:endParaRPr lang="ru-RU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b="1" dirty="0"/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8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75252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детей осуществляет медицинская сестра МУЗ ЦРБ Азовского района  Капустина М.П на основании Договора.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 № 59«Лакомка » имеется медицинский кабинет, процедурный кабинет, изолятор, что позволяет качественно осуществлять медицинское сопровождение каждого ребенка Также осуществляется контроль за здоровьем и физическим развитием  воспитанников как медицинским сестрой, так и узкими специалистами ЦРБ. Оснащение помещений соответствует санитарно-эпидемиологическим требованиям к устройству, содержанию и организации режима работы дошкольных образовательных организаций.</a:t>
            </a: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усилия специалистов, медиков, педагогов, инструктора по физическому воспитанию дали положительную динамику в оздоровлении детей.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здоровье воспитанников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0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ЗДОРОВЬЯ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972026"/>
            <a:ext cx="7408862" cy="285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99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посещаемости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49694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44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752527"/>
          </a:xfrm>
        </p:spPr>
        <p:txBody>
          <a:bodyPr>
            <a:normAutofit fontScale="70000" lnSpcReduction="20000"/>
          </a:bodyPr>
          <a:lstStyle/>
          <a:p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осуществляет 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 в соответствии с Законом РФ 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endParaRPr lang="ru-RU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развития, а также присмотра, ухода и оздоровления детей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от 2 до 7 лет. 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МБДОУ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 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гарантированного гражданам Российской </a:t>
            </a:r>
          </a:p>
          <a:p>
            <a:pPr marL="0" indent="0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Федерации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получение общедоступного бесплатного </a:t>
            </a:r>
          </a:p>
          <a:p>
            <a:pPr marL="0" indent="0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дошкольного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 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Весь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строится 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нормативно-правовыми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документами: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Конвенция о правах ребёнка;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Конституция Российской Федерации;</a:t>
            </a:r>
          </a:p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Закон Российской Федерации «Об образовании в Российской Федерации»; 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МБДОУ № 59 « Лакомка»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 МБДОУ№ 59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80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628800"/>
            <a:ext cx="7408333" cy="475252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образовательного процесса в образовательном учреждении определяется Образовательной программой дошкольного учреждения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  государственным стандартом дошкольного образования на основе  комплексной   программы «Детский сад – Дом радости» Н.М. Крыловой  учреждением самостоятельно была разработана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 МБДОУ № 59 « Лакомка» на 2014-2015 учебный год в соответствии с условиями реализации, установленными федеральным органом исполнительной власти, осуществляющим функции по выработке государственной политики и нормативно-правовому  регулированию в сфере образования и с учётом особенностей  психофизического развития и возможностей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Дошкольного образования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81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 государственным стандартом дошкольного образования на основе  комплексной   программы «Детский сад – Дом радости» Н.М. Крыловой  учреждением самостоятельно была разработана Основная образовательная программа  на 2014-2015 учебный год в соответствии с условиями реализации, установленными федеральным органом исполнительной власти, осуществляющим функции по выработке государственной политики и нормативно-правовому  регулированию в сфере образования и с учётом особенностей  психофизического развития и возможностей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образовательного процесса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268760"/>
            <a:ext cx="7408333" cy="4785395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адрес 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образовательное учреждение центр развития ребёнка детский сад первой категории № 59 « Лакомка»</a:t>
            </a:r>
          </a:p>
          <a:p>
            <a:pPr marL="0" indent="0">
              <a:buNone/>
            </a:pPr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Сокращенное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МБДОУ № 59 « Лакомка»</a:t>
            </a: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в действие ДОУ декабрь 1983 года</a:t>
            </a:r>
            <a:endParaRPr lang="ru-RU" sz="6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право ведения образовательной деятельности</a:t>
            </a:r>
          </a:p>
          <a:p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адрес346799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Российская Федерация, Ростовская область,  Азовский район село Кулешовка  ул Пролетарская . 23 </a:t>
            </a: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( 863) 42 98-3-88 </a:t>
            </a: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Администрация  Азовского района в лице  Азовского районного отдела 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marL="0" indent="0" fontAlgn="base">
              <a:buNone/>
            </a:pP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Проектная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220 человек</a:t>
            </a: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функционирования: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12 часов  с 7.00 до 19.00</a:t>
            </a: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(завтрак, обед, горячий  полдник)</a:t>
            </a: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образования: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русский</a:t>
            </a: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  </a:t>
            </a:r>
            <a:r>
              <a:rPr lang="en-US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lakomka</a:t>
            </a:r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59.</a:t>
            </a:r>
            <a:r>
              <a:rPr lang="en-US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6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Заведующий: 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Примаченко Людмила Николаевна.</a:t>
            </a: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Cтарший воспитатель: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Елютина Вера Михайловна</a:t>
            </a:r>
            <a:endParaRPr lang="ru-RU" sz="6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медсестра: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Капустина Мария Павловна</a:t>
            </a:r>
            <a:endParaRPr lang="ru-RU" sz="6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хозяйственной части: Долгопятова Людмила Васильевн</a:t>
            </a:r>
            <a:r>
              <a:rPr lang="ru-RU" sz="5600" b="1" dirty="0"/>
              <a:t>а</a:t>
            </a:r>
            <a:endParaRPr lang="ru-RU" sz="5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о дошкольной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692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   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и гармоничное развитие личности дошкольника, полноценное проживание детьми периода дошкольного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базовой культуры личности, всестороннее развитие психических и физических качеств в соответствии с возрастными и индивидуальными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особенностями;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ребенка к жизни в современном обществе, обеспечение безопасности жизнедеятельности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формирование личности ребенка с учетом его физического и психического развития, индивидуальных возможностей, интересов и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в школе.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  обеспечивает развитие личности, мотивации и 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социально-коммуникативное развитие;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познавательное развитие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036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и задачи реализации Программы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00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отражает следующие аспекты образовательной среды для ребенка дошкольного возраста: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предметно-пространственная развивающая образовательная среда;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взаимодействия со взрослыми;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взаимодействия с другими детьми;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отношений ребенка к миру, к другим людям, к самому себе.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Образовательной программы ДОУ не сопровождалось проведением промежуточных аттестаций и итоговой аттестации воспитанников (ч.2 статьи 64 ФЗ - 273 от 29.12.2013 «Об образовании в Российской Федерации»)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35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2014-2015 учебном году   педагогический коллектив эффективно выполнил государственные стандарты в области дошкольного образования  по основным направлениям развития детей дошкольного возраста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Благодаря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подходу к образовательному процессу, отбору эффективных педагогических методов, современных методик и технологий педагогический коллектив обеспечил высокое качество образования воспитанников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29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69780"/>
              </p:ext>
            </p:extLst>
          </p:nvPr>
        </p:nvGraphicFramePr>
        <p:xfrm>
          <a:off x="251520" y="1196752"/>
          <a:ext cx="5184576" cy="4405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8"/>
                <a:gridCol w="1872208"/>
                <a:gridCol w="1440160"/>
              </a:tblGrid>
              <a:tr h="100971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600" dirty="0">
                          <a:effectLst/>
                        </a:rPr>
                        <a:t>Уровень готовности 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600" dirty="0">
                          <a:effectLst/>
                        </a:rPr>
                        <a:t>к обучению в школе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600" dirty="0">
                          <a:effectLst/>
                        </a:rPr>
                        <a:t>Количество детей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600" dirty="0">
                          <a:effectLst/>
                        </a:rPr>
                        <a:t>Процентное соотношение (%)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4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Высокий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3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Выше среднего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4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Средний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49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635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Ниже среднего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4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Низкий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44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 "/>
                      </a:pPr>
                      <a:r>
                        <a:rPr lang="ru-RU" sz="2000" dirty="0">
                          <a:effectLst/>
                        </a:rPr>
                        <a:t>53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Уровень </a:t>
            </a:r>
            <a:r>
              <a:rPr lang="ru-RU" dirty="0" smtClean="0"/>
              <a:t>готовности к школе</a:t>
            </a:r>
            <a:r>
              <a:rPr lang="ru-RU" dirty="0">
                <a:latin typeface="Calibri"/>
                <a:ea typeface="Times New Roman"/>
                <a:cs typeface="Times New Roman"/>
              </a:rPr>
              <a:t/>
            </a:r>
            <a:br>
              <a:rPr lang="ru-RU" dirty="0"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5" name="Объект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888432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656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МБДОУ № 59 « Лакомка финансируется за счет бюджета и внебюджетных средств. Родительская плата с апреля  2015 года составляет 1450.00 рублей в месяц.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выделены из местного бюджета  средства на частичный ремонт  мягкой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кровли . Работы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ремонту кровли произведены на сумму 287 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решению  депутатов  областной Думы  были выделены средства из резервного фонда  областного бюджета на приобретение мебели в логопедическую группу 170 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субсидия на  организацию образовательного процесса составила 362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Было приобретено интерактивное оборудование : 3 интерактивных доски,   интерактивные   проекторы, переносной экран для театральной студии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ресурсы МБДОУ и их использование.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69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70207"/>
              </p:ext>
            </p:extLst>
          </p:nvPr>
        </p:nvGraphicFramePr>
        <p:xfrm>
          <a:off x="611560" y="2016982"/>
          <a:ext cx="7920880" cy="414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000"/>
                <a:gridCol w="3403880"/>
              </a:tblGrid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 (руб.)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Посуда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Подушки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4200.00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Матрасы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13800.00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Одеяла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16500.00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Наборы постельного белья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15750.00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Мебель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74000.00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Пелёнки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4000.00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Моющие средства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Холодильник для овощей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46600.00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</a:tr>
              <a:tr h="37712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71755" marR="68580" marT="0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lang="ru-RU" altLang="ru-RU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 внебюджетных средств</a:t>
            </a:r>
            <a:br>
              <a:rPr lang="ru-RU" alt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приобретено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356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9248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деятельность детского сада за 2014-2015 учебный год показал, что учреждение вышло на стабильный уровень функционирования. Наиболее значительными в деятельности детского сада за   год можно обозначить</a:t>
            </a:r>
          </a:p>
          <a:p>
            <a:pPr fontAlgn="base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показатели: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приведение нормативно-правовой базы в соответствие действующему законодательству РФ (новая редакция Устав);</a:t>
            </a:r>
          </a:p>
          <a:p>
            <a:pPr fontAlgn="base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-активное участие в жизни детского сада родителей;</a:t>
            </a:r>
          </a:p>
          <a:p>
            <a:pPr fontAlgn="base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-сложившийся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стабильный коллектив;</a:t>
            </a:r>
          </a:p>
          <a:p>
            <a:pPr fontAlgn="base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-участие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в  мероприятиях на различных уровнях;</a:t>
            </a:r>
          </a:p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предметно-развивающей среды в группах в соответствии с рекомендациями ФГОС ДО.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направления ближайшего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1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повышение квалификации  педагогами и специалистами ДОУ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эффективных форм и методов работы по обновлению содержания образовательных областей в соответствии с ФГОС;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педагогов на обобщение и трансляцию педагогического опыта на различных уровнях;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комплексно – тематического планирования по темам с учетом личностно-ориентированного подхода к воспитанию дошкольников;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 творческих группах педагогов по проектированию работы с родителями для всех возрастов;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компетентности при организации непосредственной образовательной деятельности с использованием информационно-компьютерных технологий;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форм работы с родителями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деятельности детского сада на сайте.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направлениями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4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реализации гарантированного гражданам Российской Федерации права на получение общедоступного и бесплатного дошкольного образования, удовлетворение потребности населения в воспитании ребёнка: физически здорового, инициативного; развитие у него интеллектуальных и творческих способностей.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59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332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70000" lnSpcReduction="20000"/>
          </a:bodyPr>
          <a:lstStyle/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Министерства общего и профессионального образования Ростовской области от 23.09.2011 г. № 826 «Об утверждении ГБОУ ДПО РО РИПК и ППРО в статусе стажировочной площадки и утверждении перечня базовых образовательных учреждений стажировочной площадки (базовых площадок) для организации практических занятий») на базе МБДОУ № 59 организована базовая площадка  «Ростовского института повышения квалификации и профессиональной переподготовки работников образования» для организации практических 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по 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федеральной целевой программы развития образования «Модернизация муниципальных систем дошкольного образования» по теме «Инновационные механизмы обеспечения доступного качественного дошкольного образования в муниципальных образовательных системах».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муниципальных систем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6694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endParaRPr lang="ru-RU" dirty="0" smtClean="0"/>
          </a:p>
          <a:p>
            <a:pPr fontAlgn="base"/>
            <a:r>
              <a:rPr lang="ru-RU" sz="2000" dirty="0" smtClean="0"/>
              <a:t>Контингент </a:t>
            </a:r>
            <a:r>
              <a:rPr lang="ru-RU" sz="2000" dirty="0"/>
              <a:t>воспитанников МДОУ формировался с учетом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одновозрастного принципа,. Количество групп в МДОУ определялось в зависимости от санитарных норм и условий образовательного процесса, предельной наполняемости в соответствии с правилами СанПиН. Порядок комплектования групп на новый учебный год производился  на 1 сентября 2014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  основании Положения о приеме детей в МДОУ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СанПиН 2.4.1.3049-13 п.19 количество детей в группах дошкольной образовательной организации общеразвивающей направленности определялось исходя из расчета площади групповой (игровой) комнаты. Наполняемость МБДОУ № 59 « Лакомка» по проектной мощности – 220 человек, согласно муниципальному заданию на 2014 год– 269 детей, фактическая – 269 человек.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организована работа 13 возрастных групп, из них 12 групп общеразвивающей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52728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8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центре развития ребёнка  функционировало 13 групп  в соответствии с потребностью работало  1  группы раннего возраста , 12 групп – дошкольного):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1. Первая младшая группа  - от 2 лет до 3 лет(1);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2. Вторая младшая группа – от 3лет до 4лет(2);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3. Средняя группа  - от 4 до 5 лет(2);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4. Старшая группа - от 5 до 6 лет(3);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5. Подготовительная группа - от 6 до 7 лет(2).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6. Разновозрастная группа -  1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7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Группа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          (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логопедическая)</a:t>
            </a:r>
          </a:p>
          <a:p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воспитанников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детского сада представлен детьми раннего (от 1,5 до 3 лет) и дошкольного (от 3 до 7 лет) возраста.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 b="1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воспитанников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0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132856"/>
            <a:ext cx="7408333" cy="439248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                                                                     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-1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-старший воспитатель	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-воспитатели групп общеразвивающей 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направленности      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  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воспитатель по ФИЗО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воспитатель  по изо 	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-воспитатель   по театрально-игровой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-учитель-логопед                                       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-музыкальный руководитель      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-педагог-психолог                                                                 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педагог дополнительного образования-1</a:t>
            </a: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                                               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педагогов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образовательного процесса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7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pPr fontAlgn="base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                                                              -16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(53.3 %);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среднее специальное                                                              -14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(46,7 %);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высшая категория                                                         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   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24.1 %);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 квалификационной категории                                            -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(27.5 %).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Курсы повышения квалификации прошли      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3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10.3%)</a:t>
            </a:r>
          </a:p>
          <a:p>
            <a:pPr fontAlgn="base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Профессиональную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переподготовку прошли           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8 чел  (27.5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ценз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6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сотрудников обеспечивает ООО Безопасность -ЮГ. Г Ростов-на-Дону Оплата охранных услуг осуществляется за счет внебюджетных средств.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здании ДОУ имеются: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-автоматическая охранно-пожарная сигнализация;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-кнопка экстренного реагирования и вызова помощи;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-первичные средства пожаротушения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камеры видеонаблюдения</a:t>
            </a:r>
          </a:p>
          <a:p>
            <a:pPr fontAlgn="base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МБДОУ№ 59 « Лакомка» разработана программа комплексной безопасности  учреждения. Выполнение  мероприятий системы безопасности учреждения контролируется органами муниципального управления.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2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</TotalTime>
  <Words>1222</Words>
  <Application>Microsoft Office PowerPoint</Application>
  <PresentationFormat>Экран (4:3)</PresentationFormat>
  <Paragraphs>217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Волна</vt:lpstr>
      <vt:lpstr>ПУБЛИЧНЫЙ  ОТЧЁТ 2014-2015 учебный  год МБДОУ № 59 « ЛАКОМКА </vt:lpstr>
      <vt:lpstr>Основные сведения о дошкольной организации </vt:lpstr>
      <vt:lpstr>Цель деятельности МБДОУ 59</vt:lpstr>
      <vt:lpstr>«Модернизация муниципальных систем дошкольного образования</vt:lpstr>
      <vt:lpstr>Комплектование групп</vt:lpstr>
      <vt:lpstr>  Характеристика состава воспитанников  </vt:lpstr>
      <vt:lpstr>Кадровое обеспечение образовательного процесса </vt:lpstr>
      <vt:lpstr>Образовательный ценз педагогов</vt:lpstr>
      <vt:lpstr>Обеспечение безопасности </vt:lpstr>
      <vt:lpstr>Условия обучения и воспитания </vt:lpstr>
      <vt:lpstr> В МБДОУ имеются: </vt:lpstr>
      <vt:lpstr>Структура управления МБДОУ </vt:lpstr>
      <vt:lpstr>Организация питания </vt:lpstr>
      <vt:lpstr>Забота о здоровье воспитанников </vt:lpstr>
      <vt:lpstr>ГРУППЫ ЗДОРОВЬЯ</vt:lpstr>
      <vt:lpstr>Показатель посещаемости</vt:lpstr>
      <vt:lpstr> Особенности образовательного процесса в МБДОУ№ 59 </vt:lpstr>
      <vt:lpstr>ФГОС Дошкольного образования</vt:lpstr>
      <vt:lpstr>Содержание образовательного процесса</vt:lpstr>
      <vt:lpstr>ЦЕЛЕВЫЕ ОРИЕНТИРЫ ПРОГРАММЫ</vt:lpstr>
      <vt:lpstr> Пути и задачи реализации Программы</vt:lpstr>
      <vt:lpstr>Аспекты образовательной среды</vt:lpstr>
      <vt:lpstr>Презентация PowerPoint</vt:lpstr>
      <vt:lpstr>Уровень готовности к школе </vt:lpstr>
      <vt:lpstr>Финансовые ресурсы МБДОУ и их использование.</vt:lpstr>
      <vt:lpstr>    Из  внебюджетных средств приобретено  </vt:lpstr>
      <vt:lpstr> Проблемы и основные направления ближайшего развития </vt:lpstr>
      <vt:lpstr> Основными направлениями деятельности станут: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 ОТЧЁТ 2014-2015 учебный  год МБДОУ № 59 « ЛАКОМКА</dc:title>
  <dc:creator>User</dc:creator>
  <cp:lastModifiedBy>User</cp:lastModifiedBy>
  <cp:revision>18</cp:revision>
  <dcterms:created xsi:type="dcterms:W3CDTF">2015-08-31T10:08:47Z</dcterms:created>
  <dcterms:modified xsi:type="dcterms:W3CDTF">2015-08-31T13:47:16Z</dcterms:modified>
</cp:coreProperties>
</file>