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315" r:id="rId3"/>
    <p:sldId id="276" r:id="rId4"/>
    <p:sldId id="306" r:id="rId5"/>
    <p:sldId id="309" r:id="rId6"/>
    <p:sldId id="311" r:id="rId7"/>
    <p:sldId id="269" r:id="rId8"/>
    <p:sldId id="314" r:id="rId9"/>
    <p:sldId id="286" r:id="rId10"/>
    <p:sldId id="299" r:id="rId11"/>
    <p:sldId id="294" r:id="rId12"/>
    <p:sldId id="295" r:id="rId13"/>
    <p:sldId id="264" r:id="rId14"/>
    <p:sldId id="281" r:id="rId15"/>
    <p:sldId id="260" r:id="rId16"/>
    <p:sldId id="268" r:id="rId17"/>
    <p:sldId id="307" r:id="rId18"/>
    <p:sldId id="308" r:id="rId19"/>
    <p:sldId id="312" r:id="rId20"/>
    <p:sldId id="317" r:id="rId21"/>
    <p:sldId id="266" r:id="rId22"/>
    <p:sldId id="318" r:id="rId23"/>
    <p:sldId id="262" r:id="rId24"/>
    <p:sldId id="290" r:id="rId25"/>
    <p:sldId id="316" r:id="rId26"/>
    <p:sldId id="302" r:id="rId27"/>
    <p:sldId id="292" r:id="rId28"/>
    <p:sldId id="293" r:id="rId29"/>
    <p:sldId id="296" r:id="rId30"/>
    <p:sldId id="303" r:id="rId31"/>
    <p:sldId id="272" r:id="rId32"/>
    <p:sldId id="305" r:id="rId33"/>
    <p:sldId id="297" r:id="rId34"/>
    <p:sldId id="283" r:id="rId35"/>
    <p:sldId id="313" r:id="rId36"/>
    <p:sldId id="319" r:id="rId37"/>
    <p:sldId id="274" r:id="rId38"/>
    <p:sldId id="320" r:id="rId39"/>
    <p:sldId id="27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84" autoAdjust="0"/>
    <p:restoredTop sz="93813" autoAdjust="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2F1F9-1049-447B-9178-3B9585C45AAE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12B9B-7FB8-4F9F-BB07-A2A3D429B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3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12B9B-7FB8-4F9F-BB07-A2A3D429B35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0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381A49-3BAB-4381-A309-30E0CE0F9C87}" type="datetimeFigureOut">
              <a:rPr lang="ru-RU" smtClean="0"/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CAA5D14-A5EB-4E9F-AA92-0313E09A6EA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МБДОУ ЦРР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категории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№59 «Лакомка»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099209"/>
            <a:ext cx="774112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Вторая младшая группа №4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574800"/>
            <a:ext cx="376078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73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71">
        <p14:reveal/>
      </p:transition>
    </mc:Choice>
    <mc:Fallback>
      <p:transition spd="slow" advTm="43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ксана\Desktop\ОКСАНА\картинки\Фото1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20">
            <a:off x="5425371" y="73589"/>
            <a:ext cx="2695225" cy="3593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0" name="Picture 2" descr="C:\Users\Оксана\Desktop\ОКСАНА\картинки\Фото1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5181">
            <a:off x="713916" y="3172126"/>
            <a:ext cx="3043654" cy="40582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79">
            <a:off x="4754372" y="3780597"/>
            <a:ext cx="4030193" cy="629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:\Фото\Фото14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5" y="344259"/>
            <a:ext cx="3968447" cy="29763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88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778">
        <p14:reveal/>
      </p:transition>
    </mc:Choice>
    <mc:Fallback>
      <p:transition spd="slow" advTm="5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6190" y="188640"/>
            <a:ext cx="7311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Уголок маленького строителя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6898" y="788069"/>
            <a:ext cx="3657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Любимое занятие детей игры с конструктором. С помощью конструктора, дети развивают мелкую моторику рук, воображение. По образцу строят домики для матрешек, зверей, мосты и др. Дети учатся понимать видоизменяемость, вариативность конструкции возможность строительством не только по горизонтали, но и по вертикали.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Оксана\Desktop\ОКСАНА\картинки\DSC04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" y="950319"/>
            <a:ext cx="5214929" cy="292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5" y="3986347"/>
            <a:ext cx="3828099" cy="574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DCIM\101MSDCF\DSC04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06" y="4169520"/>
            <a:ext cx="3011851" cy="2572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235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19">
        <p14:reveal/>
      </p:transition>
    </mc:Choice>
    <mc:Fallback>
      <p:transition spd="slow" advTm="61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:\Фото\Фото1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95" y="3933056"/>
            <a:ext cx="5450014" cy="26729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09" y="222749"/>
            <a:ext cx="4612983" cy="693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02" y="196835"/>
            <a:ext cx="4506633" cy="676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19">
        <p14:reveal/>
      </p:transition>
    </mc:Choice>
    <mc:Fallback>
      <p:transition spd="slow" advTm="60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7" y="0"/>
            <a:ext cx="84969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Юный читатель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Оксана\Desktop\ОКСАНА\фотки\Фото1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93" y="2924944"/>
            <a:ext cx="5447955" cy="3035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923928" y="830997"/>
            <a:ext cx="4917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Оксана\Desktop\ОКСАНА\картинки\DSC04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3996" y="2613206"/>
            <a:ext cx="45720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995936" y="1124744"/>
            <a:ext cx="4845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Развиваем желание слушать и эмоционально воспринимать литературные произведения разных жанров (сказка, рассказ, стихотворение).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9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851">
        <p14:reveal/>
      </p:transition>
    </mc:Choice>
    <mc:Fallback>
      <p:transition spd="slow" advTm="58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4656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чтению позволяет развивать эмоциональное отношение к героям художественно-литературных произведениях в мини библиотеках. Новые книги выставляются в соответствии с программой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Оксана\Desktop\ОКСАНА\фотки\Фото1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184576" cy="5277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523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63">
        <p14:reveal/>
      </p:transition>
    </mc:Choice>
    <mc:Fallback>
      <p:transition spd="slow" advTm="6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612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Уголок вода и песка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326" y="845423"/>
            <a:ext cx="8686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воды и песка помогает создать радостное настроение, снимает напряжение, агрессию, что позволяет создать благоприятную почву для развития эмоциональной сферы ребенка.</a:t>
            </a:r>
          </a:p>
        </p:txBody>
      </p:sp>
      <p:pic>
        <p:nvPicPr>
          <p:cNvPr id="6149" name="Picture 5" descr="C:\Users\Оксана\Desktop\ОКСАНА\картинки\DSC04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72" y="4435431"/>
            <a:ext cx="2145415" cy="21911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Оксана\Desktop\ОКСАНА\картинки\DSC04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1" y="1873974"/>
            <a:ext cx="4004347" cy="36774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36" y="2448272"/>
            <a:ext cx="2173209" cy="20608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27" y="1631570"/>
            <a:ext cx="2139950" cy="23352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34" y="4509120"/>
            <a:ext cx="3938587" cy="22193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6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44">
        <p14:reveal/>
      </p:transition>
    </mc:Choice>
    <mc:Fallback>
      <p:transition spd="slow" advTm="62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7957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безопасности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Оксана\Documents\DSC04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748">
            <a:off x="4473833" y="3222274"/>
            <a:ext cx="4422075" cy="3316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945596" y="112474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Уголок безопасности знакомит детей со светофором, с правилами дорожного движения, с правилами поведения на улице в соответствии со световыми сигналами светофора.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Оксана\Desktop\ОКСАНА\картинки\DSC04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6677"/>
            <a:ext cx="3962027" cy="5282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762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93">
        <p14:reveal/>
      </p:transition>
    </mc:Choice>
    <mc:Fallback>
      <p:transition spd="slow" advTm="5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069">
            <a:off x="487785" y="316240"/>
            <a:ext cx="3888432" cy="583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F:\ФОТКИ\Садик Спорт Соревн\Фото0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139">
            <a:off x="1187624" y="3421907"/>
            <a:ext cx="3955520" cy="3020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C:\Users\Оксана\Desktop\ОКСАНА\картинки\Фото1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21">
            <a:off x="5652120" y="404664"/>
            <a:ext cx="2866248" cy="50379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730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254">
        <p14:reveal/>
      </p:transition>
    </mc:Choice>
    <mc:Fallback>
      <p:transition spd="slow" advTm="72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2" y="116632"/>
            <a:ext cx="55088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Мир домашних животных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ксана\Desktop\ОКСАНА\картинки\DSC04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93" y="3147666"/>
            <a:ext cx="2451502" cy="3428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1" name="Picture 3" descr="C:\Users\Оксана\Desktop\ОКСАНА\картинки\DSC04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6848"/>
            <a:ext cx="4896544" cy="5300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148064" y="705435"/>
            <a:ext cx="3744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у детей бережное отношение  к животным, к их жизни, желание заботиться о них.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мире домашних животных были созданы макеты и дидактический материал.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6830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644">
        <p14:reveal/>
      </p:transition>
    </mc:Choice>
    <mc:Fallback>
      <p:transition spd="slow" advTm="66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188640"/>
            <a:ext cx="63009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Мир диких животных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Оксана\Desktop\ОКСАНА\картинки\DSC04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5652120" cy="4239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C:\Users\Оксана\Desktop\ОКСАНА\картинки\DSC04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08920"/>
            <a:ext cx="2664296" cy="32165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11560" y="980728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интереса ребенка к диким животным.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мире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животных были созданы макеты и дидактический материал.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20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637">
        <p14:reveal/>
      </p:transition>
    </mc:Choice>
    <mc:Fallback>
      <p:transition spd="slow" advTm="66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ксана\Desktop\ОКСАНА\картинки\20ff713f375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1"/>
            <a:ext cx="9144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8791" y="260648"/>
            <a:ext cx="5386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Наша группа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7" name="Picture 3" descr="C:\Users\Оксана\Desktop\ОКСАНА\картинки\DSC04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9378"/>
            <a:ext cx="7869482" cy="39976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51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502">
        <p14:reveal/>
      </p:transition>
    </mc:Choice>
    <mc:Fallback>
      <p:transition spd="slow" advTm="55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5050"/>
            <a:ext cx="5292516" cy="818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5967" y="116632"/>
            <a:ext cx="28520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Мир растений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Оксана\Desktop\ОКСАНА\картинки\DSC04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9020"/>
            <a:ext cx="2722675" cy="31800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Оксана\Desktop\ОКСАНА\картинки\DSC04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82" y="3532384"/>
            <a:ext cx="2793817" cy="31168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90872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Дети познают растительный мир через опробование, наглядности.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81">
        <p14:reveal/>
      </p:transition>
    </mc:Choice>
    <mc:Fallback>
      <p:transition spd="slow" advTm="61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8212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Патриотический уголок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1" y="908720"/>
            <a:ext cx="41125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Патриотический уголок способствует формированию патриотических чувств, знакомит детей с символикой нашей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страны.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Знакомим детей с региональным компонентом – Донской край, малая родина.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ксана\Desktop\ОКСАНА\картинки\DSC04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4" y="803490"/>
            <a:ext cx="4448834" cy="3140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6" name="Picture 4" descr="G:\DCIM\101MSDCF\DSC04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54" y="3212976"/>
            <a:ext cx="4372146" cy="2577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0" name="Picture 2" descr="C:\Users\Оксана\Desktop\ОКСАНА\картинки\DSC04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8727">
            <a:off x="116570" y="4622050"/>
            <a:ext cx="2488148" cy="16869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2" name="Picture 4" descr="C:\Users\Оксана\Desktop\ОКСАНА\картинки\DSC047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7051">
            <a:off x="2427335" y="4442274"/>
            <a:ext cx="2500330" cy="1875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715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12">
        <p14:reveal/>
      </p:transition>
    </mc:Choice>
    <mc:Fallback>
      <p:transition spd="slow" advTm="62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ксана\Desktop\ОКСАНА\картинки\DSC04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2" y="1556792"/>
            <a:ext cx="7884368" cy="43521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145384" y="116632"/>
            <a:ext cx="68532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направление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59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72">
        <p14:reveal/>
      </p:transition>
    </mc:Choice>
    <mc:Fallback>
      <p:transition spd="slow" advTm="61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499866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1342796"/>
            <a:ext cx="4139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Уголок музыкального развития способствует формированию интереса к музыке, знакомит с музыкальными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инструментами.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G:\DCIM\101MSDCF\DSC04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44" y="3429000"/>
            <a:ext cx="4128640" cy="2790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319054" y="404664"/>
            <a:ext cx="42968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Музыкальный уголок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Оксана\Desktop\ОКСАНА\картинки\DSC04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342796"/>
            <a:ext cx="4709711" cy="4110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081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522">
        <p14:reveal/>
      </p:transition>
    </mc:Choice>
    <mc:Fallback>
      <p:transition spd="slow" advTm="65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10275"/>
            <a:ext cx="73448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Театральный уголок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839705"/>
            <a:ext cx="4067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Знакомим малышей с разными видами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театра, что бы каждый ребенок мог выбрать именно тот театр, который ему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нравится. 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настольный театр,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 теней, театр прищепок, пальчиковый. Куклы помогают детям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расслабиться, снять напряжение, создать радостную атмосферу. </a:t>
            </a:r>
          </a:p>
        </p:txBody>
      </p:sp>
      <p:pic>
        <p:nvPicPr>
          <p:cNvPr id="4098" name="Picture 2" descr="H:\Фото\Фото1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2" y="1124744"/>
            <a:ext cx="4714093" cy="3535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29" y="3573016"/>
            <a:ext cx="3966347" cy="595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02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97">
        <p14:reveal/>
      </p:transition>
    </mc:Choice>
    <mc:Fallback>
      <p:transition spd="slow" advTm="62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4545"/>
            <a:ext cx="4824536" cy="718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Оксана\Desktop\ОКСАНА\картинки\Фото1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056903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5" name="Picture 5" descr="C:\Users\Оксана\Desktop\ОКСАНА\картинки\Фото1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91" y="3450842"/>
            <a:ext cx="2952328" cy="3083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586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239">
        <p14:reveal/>
      </p:transition>
    </mc:Choice>
    <mc:Fallback>
      <p:transition spd="slow" advTm="52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ксана\Desktop\ОКСАНА\картинки\Фото1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278563" cy="273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016">
            <a:off x="458931" y="3429000"/>
            <a:ext cx="3998913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Оксана\Desktop\ОКСАНА\картинки\Фото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1150">
            <a:off x="5394001" y="2952654"/>
            <a:ext cx="2845618" cy="3794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805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344">
        <p14:reveal/>
      </p:transition>
    </mc:Choice>
    <mc:Fallback>
      <p:transition spd="slow" advTm="73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ксана\Desktop\ОКСАНА\фотки\Фото1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5136190" cy="3852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194682" y="188640"/>
            <a:ext cx="67137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Уголок художественное-творчество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2225" y="98072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уголке «Маленькие художники» дети развивают интерес, любознательность.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Оксана\Desktop\ОКСАНА\картинки\DSC04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22" y="5118669"/>
            <a:ext cx="3356880" cy="1584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5" name="Picture 3" descr="C:\Users\Оксана\Desktop\ОКСАНА\картинки\DSC04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56377"/>
            <a:ext cx="2452393" cy="4523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2454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99">
        <p14:reveal/>
      </p:transition>
    </mc:Choice>
    <mc:Fallback>
      <p:transition spd="slow" advTm="62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83944"/>
            <a:ext cx="637297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Физическое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направление</a:t>
            </a:r>
          </a:p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«Растем здоровыми»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916832"/>
            <a:ext cx="42461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Одним из основных потребностей детей младшего возраста является движение. Мы помогаем детям осваивать основные виды движения: ходьба, бег, метание и др. Это способствует спортивный уголок: дорожки для ходьбы выполненные нетрадиционным способом, мешочки с песком, кегли, мячи, колючий коврик, следы, обручи, скакалки, кегли, ленты разных цветов, атрибуты для проведения подвижных игр, утренней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гимнастики, флажки.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Все это помогает физически развиваться. </a:t>
            </a:r>
          </a:p>
        </p:txBody>
      </p:sp>
      <p:pic>
        <p:nvPicPr>
          <p:cNvPr id="12290" name="Picture 2" descr="G:\DCIM\101MSDCF\DSC04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243824"/>
            <a:ext cx="3708412" cy="5445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0291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958">
        <p14:reveal/>
      </p:transition>
    </mc:Choice>
    <mc:Fallback>
      <p:transition spd="slow" advTm="59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Фото\Фото1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6751">
            <a:off x="1337648" y="-323317"/>
            <a:ext cx="1835234" cy="3889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59" y="2924944"/>
            <a:ext cx="6981960" cy="307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4667772" cy="382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078">
            <a:off x="4460342" y="561209"/>
            <a:ext cx="4434382" cy="358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74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43">
        <p14:reveal/>
      </p:transition>
    </mc:Choice>
    <mc:Fallback>
      <p:transition spd="slow" advTm="61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909" y="332656"/>
            <a:ext cx="842493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редставляем свою группу №4 «Колобок». В нашей группе дети чувствуют себя комфортно, расковано. Игрушки и развивающие игры способствуют развитию интереса детей. Развивающая среда создавалась с учетом возрастных особенностей детей.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Развивающая предметная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среда составлена по программе «Детский сад – Дом радости» Н.М. Крыловой и нормативам ФГТ - является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основным средством формирования личности ребенка и является источником его знаний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социального опыта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Правильно организованная развивающая среда позволяет каждому малышу найти занятие по душе, поверить в свои силы и способности, научиться взаимодействовать с педагогами и со сверстниками, понимать и оценивать их чувства и поступки, а ведь именно это и лежит в основе развивающего обучения. Свободная деятельность детей помогает им самостоятельно осуществлять поиск, включаться в процесс исследования, а не получать готовые знания от педагога, это позволяет развивать такие качества, как любознательность инициативность, самостоятельность, способность к творческому самовыражению.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окружающая детей в детском саду, должна обеспечивать безопасность их жизни, способствовать укреплению здоровья и закаливанию организма каждого их 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5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377">
        <p14:reveal/>
      </p:transition>
    </mc:Choice>
    <mc:Fallback>
      <p:transition spd="slow" advTm="53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Оксана\Desktop\ОКСАНА\картинки\Фото1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190">
            <a:off x="563833" y="3527990"/>
            <a:ext cx="3217979" cy="3073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50" name="Picture 26" descr="C:\Users\Оксана\Desktop\ОКСАНА\картинки\Фото1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4609">
            <a:off x="5601663" y="-78352"/>
            <a:ext cx="2762138" cy="3682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894">
            <a:off x="891025" y="163984"/>
            <a:ext cx="3320933" cy="642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583">
            <a:off x="4482608" y="3340184"/>
            <a:ext cx="4176464" cy="661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26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432">
        <p14:reveal/>
      </p:transition>
    </mc:Choice>
    <mc:Fallback>
      <p:transition spd="slow" advTm="54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ксана\Documents\DSC04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0862">
            <a:off x="112448" y="1503499"/>
            <a:ext cx="5335664" cy="40017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51520" y="36848"/>
            <a:ext cx="8640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Социально-личностное направление 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83" y="1988840"/>
            <a:ext cx="3534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вид деятельности наших малышей – игровой. В игровом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уголке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собраны игрушки, которые знакомят детей с окружающими их предметами быта. Малыши знакомятся с новыми для них предметами и учатся действовать с ними. Полученные знания и навыки переносят в повседневную жизнь.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5897335"/>
            <a:ext cx="416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Сюжетно-ролевая игра «Семья»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4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316">
        <p14:reveal/>
      </p:transition>
    </mc:Choice>
    <mc:Fallback>
      <p:transition spd="slow" advTm="63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о\Фото1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" y="620688"/>
            <a:ext cx="3683561" cy="4063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 descr="C:\Users\Оксана\Desktop\ОКСАНА\картинки\Фото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50" y="3789040"/>
            <a:ext cx="3856702" cy="2892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10075" y="4941168"/>
            <a:ext cx="3539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Сюжетно-ролевая игра «Магазин»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Оксана\Desktop\ОКСАНА\картинки\Фото14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3782535"/>
            <a:ext cx="1253789" cy="2899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065973" y="2852936"/>
            <a:ext cx="300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Сюжетно-ролевая игра «Больница»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708" y="38265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Сюжетно-ролевая игра  позволяет создавать условия для творческой деятельности детей, развития фантазии, формирования игровых умений, реализации игровых замыслов, воспитания дружеских взаимоотношений между детьми.</a:t>
            </a:r>
          </a:p>
        </p:txBody>
      </p:sp>
    </p:spTree>
    <p:extLst>
      <p:ext uri="{BB962C8B-B14F-4D97-AF65-F5344CB8AC3E}">
        <p14:creationId xmlns:p14="http://schemas.microsoft.com/office/powerpoint/2010/main" val="189681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157">
        <p14:reveal/>
      </p:transition>
    </mc:Choice>
    <mc:Fallback>
      <p:transition spd="slow" advTm="6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32079"/>
            <a:ext cx="503555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Оксана\Desktop\ОКСАНА\картинки\Фото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2304256" cy="4050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83568" y="494116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«Шоферы»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I:\Фото\Фото1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201272" cy="3150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5860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742">
        <p14:reveal/>
      </p:transition>
    </mc:Choice>
    <mc:Fallback>
      <p:transition spd="slow" advTm="57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1804" y="260648"/>
            <a:ext cx="39251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Уголок именинника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Оксана\Desktop\ОКСАНА\картинки\DSC04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" y="877872"/>
            <a:ext cx="5184576" cy="3888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30" y="3033772"/>
            <a:ext cx="4623572" cy="764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2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41">
        <p14:reveal/>
      </p:transition>
    </mc:Choice>
    <mc:Fallback>
      <p:transition spd="slow" advTm="62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5277" y="404664"/>
            <a:ext cx="34736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Полочка красоты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26876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Полочка красоты создана из семейных экспонатов, играет большую роль в познавательном и воспитательном процессе.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Оксана\Desktop\ОКСАНА\картинки\DSC046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7718"/>
            <a:ext cx="6614018" cy="4431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810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31">
        <p14:reveal/>
      </p:transition>
    </mc:Choice>
    <mc:Fallback>
      <p:transition spd="slow" advTm="62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Оксана\Desktop\ОКСАНА\картинки\DSC046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71582"/>
            <a:ext cx="6264696" cy="4698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57514" y="260648"/>
            <a:ext cx="26521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Опробование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0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819">
        <p14:reveal/>
      </p:transition>
    </mc:Choice>
    <mc:Fallback>
      <p:transition spd="slow" advTm="58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428" y="40311"/>
            <a:ext cx="70047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Информационный уголок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H:\Фото\Фото1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40" y="692696"/>
            <a:ext cx="3722389" cy="3152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H:\Фото\Фото1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24" y="3845332"/>
            <a:ext cx="3821405" cy="2970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1" name="Picture 7" descr="H:\Фото\Фото1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3167"/>
            <a:ext cx="4459200" cy="35434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07504" y="4512696"/>
            <a:ext cx="4966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Информационный уголок насыщен информацией не только для детей, но и для родителей. Для взрослых в доступной форме представлено описание программы детского сада, режим дня, опробование, сетка занятий, консультации для родителей.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0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745">
        <p14:reveal/>
      </p:transition>
    </mc:Choice>
    <mc:Fallback>
      <p:transition spd="slow" advTm="57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2578" y="155433"/>
            <a:ext cx="3305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Уголок талантов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ксана\Desktop\ОКСАНА\картинки\DSC04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5934"/>
            <a:ext cx="1872208" cy="44220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C:\Users\Оксана\Desktop\ОКСАНА\картинки\DSC04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735934"/>
            <a:ext cx="1989187" cy="44524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C:\Users\Оксана\Desktop\ОКСАНА\картинки\DSC04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36" y="3850558"/>
            <a:ext cx="2229867" cy="34007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9" name="Picture 5" descr="C:\Users\Оксана\Desktop\ОКСАНА\картинки\DSC047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2163610" cy="2573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C:\Users\Оксана\Desktop\ОКСАНА\картинки\DSC04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21" y="1110425"/>
            <a:ext cx="2160240" cy="2457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893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499">
        <p14:reveal/>
      </p:transition>
    </mc:Choice>
    <mc:Fallback>
      <p:transition spd="slow" advTm="64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ксана\Desktop\ОКСАНА\картинки\колоб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3763212" cy="37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052736"/>
            <a:ext cx="8173177" cy="2554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 скорой встречи!</a:t>
            </a:r>
            <a:endParaRPr lang="ru-RU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7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396">
        <p:dissolve/>
      </p:transition>
    </mc:Choice>
    <mc:Fallback>
      <p:transition spd="slow" advTm="439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402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нашей группе созданы уголки для самостоятельного, активного и целенаправленного действия детей во всех видах деятельности:  игровой, двигательной, изобразительной, театральной, конструктивной и т.д.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Содержание предметно-развивающей среды соответствует интересам мальчиков и девочек, периодически изменяется, обогащается на поддержание интереса детей.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организации развивающей среды мы учитывали основные направления развития ребенка в младшем возрасте.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Физическое направление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условия для занятия физическими упражнениями в группе,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стимулирует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желание детей заниматься двигательной деятельностью.  Воспитывать у детей осознанное отношение к своему здоровью. Укрепление мышц нижних и верхних конечностей, профилактика плоскостопия ; профилактика простудных заболеваний; укрепление мышц спинного позвоночника.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Социально-личностное направление представлено через сюжетно-ролевую игру «Семья», «Магазин» и т.д. игровая зона оснащена уголками и атрибутами для сюжетно-ролевой игры, подобраны с учетом возрастных особенностей детей: куклы, машины, кроватки, конструктор и т.д.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981">
        <p14:reveal/>
      </p:transition>
    </mc:Choice>
    <mc:Fallback>
      <p:transition spd="slow" advTm="59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909" y="404664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процессе игровой деятельности формируется элементарные представления о том, что хорошо и что плохо. В игре создаются условия, которые благоприятно воздействуют на детей. Воспитывают и развивают образ Я. Развивающая среда помогает малышам учится общаться со сверстниками, вести диалог.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Познавательно-речевое направление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предусматривает разнообразные тематические материалы и оборудование для активизации воспитания во взаимодействии с предметным миром. В реализованных играх дети овладевают навыками диалогических и разговорной речи. Настольные игры, конструктор, сюжетно-ролевые игры расширяют возможности детей взаимодействовать в различных видах детской деятельности. Основным видом деятельности является игра. Региональные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особенности также учитываются в оформлении группы, в игровых и иллюстративных материалах, которые способствуют  развитию познавательно-речевых навыков дошкольников.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Обеспечиваем индивидуальную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комфортность и эмоциональное благополучие каждого ребенка.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Разнообразие игровых уголков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позволяет повысить эффективность их использования и получить более качественный результат.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Оксана\Desktop\ОКСАНА\картинки\8764f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39" y="5954227"/>
            <a:ext cx="38766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62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766">
        <p14:reveal/>
      </p:transition>
    </mc:Choice>
    <mc:Fallback>
      <p:transition spd="slow" advTm="57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746" y="188640"/>
            <a:ext cx="8208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Художественно-эстетическое направление представлено образовательными в реализованных играх областями «Художественное творчество», «Музыка» через уголок изобразительного творчества, музыкально-театральной деятельности. В театральном уголке формируется эстетическое восприятие, воображение и творческие способности.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Развивающая среда младшей группы должна содержать все виды деятельности, но направленность их связывается с предметной и игровой деятельностью. Общий вид группы – игровой, яркий, предметный.</a:t>
            </a:r>
          </a:p>
        </p:txBody>
      </p:sp>
      <p:pic>
        <p:nvPicPr>
          <p:cNvPr id="2050" name="Picture 2" descr="C:\Users\Оксана\Desktop\ОКСАНА\картинки\DSC04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254209" cy="2677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01" y="3212976"/>
            <a:ext cx="2843398" cy="3343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86869"/>
            <a:ext cx="360362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65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248">
        <p14:reveal/>
      </p:transition>
    </mc:Choice>
    <mc:Fallback>
      <p:transition spd="slow" advTm="52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999" y="0"/>
            <a:ext cx="853321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Познавательно-речевое направление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Сенсорный уголок и дидактические игры 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633" y="1186361"/>
            <a:ext cx="47534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Сенсорный уголок позволяет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создавать условия для творческой деятельности детей, развития фантазии, формирования игровых умений, реализации игровых замыслов, воспитания дружеских взаимоотношений между детьми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296" y="335699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Оксана\Desktop\ОКСАНА\картинки\DSC04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6" y="3995299"/>
            <a:ext cx="2529512" cy="2435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 descr="C:\Users\Оксана\Desktop\ОКСАНА\картинки\DSC04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27679"/>
            <a:ext cx="2160240" cy="2229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C:\Users\Оксана\Desktop\ОКСАНА\картинки\DSC04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71" y="3757102"/>
            <a:ext cx="5493345" cy="2911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811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399">
        <p14:reveal/>
      </p:transition>
    </mc:Choice>
    <mc:Fallback>
      <p:transition spd="slow" advTm="63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401"/>
            <a:ext cx="3932357" cy="741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573016"/>
            <a:ext cx="4184971" cy="627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0781"/>
            <a:ext cx="3090863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20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51">
        <p14:reveal/>
      </p:transition>
    </mc:Choice>
    <mc:Fallback>
      <p:transition spd="slow" advTm="62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176464" cy="3524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Оксана\Desktop\ОКСАНА\фотки\Фото1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90956"/>
            <a:ext cx="4464496" cy="2855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454">
            <a:off x="4378385" y="758448"/>
            <a:ext cx="4504913" cy="2573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Оксана\Desktop\ОКСАНА\фотки\Фото13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0425">
            <a:off x="1308025" y="3155217"/>
            <a:ext cx="2054388" cy="42397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144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078">
        <p14:reveal/>
      </p:transition>
    </mc:Choice>
    <mc:Fallback>
      <p:transition spd="slow" advTm="6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2682</TotalTime>
  <Words>1158</Words>
  <Application>Microsoft Office PowerPoint</Application>
  <PresentationFormat>Экран (4:3)</PresentationFormat>
  <Paragraphs>68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Spring</vt:lpstr>
      <vt:lpstr>МБДОУ ЦРР I категории  №59 «Лакомка»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164</cp:revision>
  <dcterms:created xsi:type="dcterms:W3CDTF">2013-11-20T18:04:29Z</dcterms:created>
  <dcterms:modified xsi:type="dcterms:W3CDTF">2013-12-04T12:21:39Z</dcterms:modified>
</cp:coreProperties>
</file>