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84" r:id="rId2"/>
    <p:sldId id="256" r:id="rId3"/>
    <p:sldId id="257" r:id="rId4"/>
    <p:sldId id="281" r:id="rId5"/>
    <p:sldId id="258" r:id="rId6"/>
    <p:sldId id="268" r:id="rId7"/>
    <p:sldId id="269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83" r:id="rId17"/>
    <p:sldId id="267" r:id="rId18"/>
    <p:sldId id="282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66"/>
    <a:srgbClr val="FF0066"/>
    <a:srgbClr val="FF66FF"/>
    <a:srgbClr val="00CCFF"/>
    <a:srgbClr val="660066"/>
    <a:srgbClr val="E91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12" autoAdjust="0"/>
    <p:restoredTop sz="94660"/>
  </p:normalViewPr>
  <p:slideViewPr>
    <p:cSldViewPr>
      <p:cViewPr>
        <p:scale>
          <a:sx n="87" d="100"/>
          <a:sy n="87" d="100"/>
        </p:scale>
        <p:origin x="-6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14312-04CD-4927-B748-A8EA7B426E9B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2C9A6-5770-4C16-AB08-18F2611A55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316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2C9A6-5770-4C16-AB08-18F2611A55C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08.11.2016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arstyle.org/uploads/posts/2010-12/1291299325_1287724793_osen_s_zontom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t="1372" b="610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2204864"/>
            <a:ext cx="540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E916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Фотоотчет к 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проекту</a:t>
            </a:r>
          </a:p>
          <a:p>
            <a:pPr algn="ctr"/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«В гостях у Феи Экологии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888" y="530120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Воспитатели: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Юрицина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Е.Г. </a:t>
            </a:r>
          </a:p>
          <a:p>
            <a:pPr algn="r"/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Тураманова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З.Р.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2116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центр развития ребенка детский сад первой категории №59 «Лакомка» с. Кулешовка, Азовского района, Ростовской области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LisH\Desktop\Фотки Эксперементирование\DSC08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887162"/>
            <a:ext cx="2448272" cy="1836204"/>
          </a:xfrm>
          <a:prstGeom prst="rect">
            <a:avLst/>
          </a:prstGeom>
          <a:noFill/>
        </p:spPr>
      </p:pic>
      <p:pic>
        <p:nvPicPr>
          <p:cNvPr id="6147" name="Picture 3" descr="C:\Users\OLisH\Desktop\Фотки Эксперементирование\DSC08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717032"/>
            <a:ext cx="2400266" cy="1944216"/>
          </a:xfrm>
          <a:prstGeom prst="rect">
            <a:avLst/>
          </a:prstGeom>
          <a:noFill/>
        </p:spPr>
      </p:pic>
      <p:pic>
        <p:nvPicPr>
          <p:cNvPr id="6148" name="Picture 4" descr="C:\Users\OLisH\Desktop\Фотки Эксперементирование\DSC08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276872"/>
            <a:ext cx="3024336" cy="2268252"/>
          </a:xfrm>
          <a:prstGeom prst="rect">
            <a:avLst/>
          </a:prstGeom>
          <a:noFill/>
        </p:spPr>
      </p:pic>
      <p:pic>
        <p:nvPicPr>
          <p:cNvPr id="6149" name="Picture 5" descr="C:\Users\OLisH\Desktop\Фотки Эксперементирование\DSC080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2592288" cy="1944216"/>
          </a:xfrm>
          <a:prstGeom prst="rect">
            <a:avLst/>
          </a:prstGeom>
          <a:noFill/>
        </p:spPr>
      </p:pic>
      <p:pic>
        <p:nvPicPr>
          <p:cNvPr id="6150" name="Picture 6" descr="C:\Users\OLisH\Desktop\Фотки Эксперементирование\DSC080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124744"/>
            <a:ext cx="2496278" cy="1872208"/>
          </a:xfrm>
          <a:prstGeom prst="rect">
            <a:avLst/>
          </a:prstGeom>
          <a:noFill/>
        </p:spPr>
      </p:pic>
      <p:pic>
        <p:nvPicPr>
          <p:cNvPr id="6151" name="Picture 7" descr="C:\Users\OLisH\Desktop\Фотки Эксперементирование\DSC080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188640"/>
            <a:ext cx="2496277" cy="1872208"/>
          </a:xfrm>
          <a:prstGeom prst="rect">
            <a:avLst/>
          </a:prstGeom>
          <a:noFill/>
        </p:spPr>
      </p:pic>
      <p:pic>
        <p:nvPicPr>
          <p:cNvPr id="6152" name="Picture 8" descr="C:\Users\OLisH\Desktop\Фотки Эксперементирование\DSC0807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1124744"/>
            <a:ext cx="2400267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400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Сказка: «Веселый огород»</a:t>
            </a:r>
            <a:endParaRPr lang="ru-RU" sz="4400" cap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OLisH\Desktop\+ ФОТО 2014 СТ ГР 9 ВЕСЁЛЫЙ ОГОРОД\CIMG4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844823"/>
            <a:ext cx="3232382" cy="4309843"/>
          </a:xfrm>
          <a:prstGeom prst="rect">
            <a:avLst/>
          </a:prstGeom>
          <a:noFill/>
        </p:spPr>
      </p:pic>
      <p:pic>
        <p:nvPicPr>
          <p:cNvPr id="7171" name="Picture 3" descr="C:\Users\OLisH\Desktop\+ ФОТО 2014 СТ ГР 9 ВЕСЁЛЫЙ ОГОРОД\CIMG4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72816"/>
            <a:ext cx="3240360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LisH\Desktop\+ ФОТО 2014 СТ ГР 9 ВЕСЁЛЫЙ ОГОРОД\CIMG4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032448" cy="5976664"/>
          </a:xfrm>
          <a:prstGeom prst="rect">
            <a:avLst/>
          </a:prstGeom>
          <a:noFill/>
        </p:spPr>
      </p:pic>
      <p:pic>
        <p:nvPicPr>
          <p:cNvPr id="8195" name="Picture 3" descr="C:\Users\OLisH\Desktop\+ ФОТО 2014 СТ ГР 9 ВЕСЁЛЫЙ ОГОРОД\CIMG4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4032448" cy="3002087"/>
          </a:xfrm>
          <a:prstGeom prst="rect">
            <a:avLst/>
          </a:prstGeom>
          <a:noFill/>
        </p:spPr>
      </p:pic>
      <p:pic>
        <p:nvPicPr>
          <p:cNvPr id="8196" name="Picture 4" descr="C:\Users\OLisH\Desktop\+ ФОТО 2014 СТ ГР 9 ВЕСЁЛЫЙ ОГОРОД\CIMG47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645024"/>
            <a:ext cx="4032448" cy="2815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Развлечение «В гостях у феи экологии»</a:t>
            </a:r>
            <a:endParaRPr lang="ru-RU" sz="2400" cap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OLisH\Desktop\_MG_1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08" y="1151654"/>
            <a:ext cx="3456384" cy="2304256"/>
          </a:xfrm>
          <a:prstGeom prst="rect">
            <a:avLst/>
          </a:prstGeom>
          <a:noFill/>
        </p:spPr>
      </p:pic>
      <p:pic>
        <p:nvPicPr>
          <p:cNvPr id="1027" name="Picture 3" descr="C:\Users\OLisH\Desktop\_MG_1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789040"/>
            <a:ext cx="3563097" cy="2375398"/>
          </a:xfrm>
          <a:prstGeom prst="rect">
            <a:avLst/>
          </a:prstGeom>
          <a:noFill/>
        </p:spPr>
      </p:pic>
      <p:pic>
        <p:nvPicPr>
          <p:cNvPr id="1028" name="Picture 4" descr="C:\Users\OLisH\Desktop\_MG_12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005064"/>
            <a:ext cx="3347073" cy="2231382"/>
          </a:xfrm>
          <a:prstGeom prst="rect">
            <a:avLst/>
          </a:prstGeom>
          <a:noFill/>
        </p:spPr>
      </p:pic>
      <p:pic>
        <p:nvPicPr>
          <p:cNvPr id="1029" name="Picture 5" descr="C:\Users\OLisH\Desktop\_MG_13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124744"/>
            <a:ext cx="3348372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LisH\Desktop\_MG_1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083" y="188640"/>
            <a:ext cx="3564397" cy="2376264"/>
          </a:xfrm>
          <a:prstGeom prst="rect">
            <a:avLst/>
          </a:prstGeom>
          <a:noFill/>
        </p:spPr>
      </p:pic>
      <p:pic>
        <p:nvPicPr>
          <p:cNvPr id="2051" name="Picture 3" descr="C:\Users\OLisH\Desktop\_MG_1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104456" cy="2736304"/>
          </a:xfrm>
          <a:prstGeom prst="rect">
            <a:avLst/>
          </a:prstGeom>
          <a:noFill/>
        </p:spPr>
      </p:pic>
      <p:pic>
        <p:nvPicPr>
          <p:cNvPr id="2052" name="Picture 4" descr="C:\Users\OLisH\Desktop\_MG_12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73016"/>
            <a:ext cx="3888433" cy="2592288"/>
          </a:xfrm>
          <a:prstGeom prst="rect">
            <a:avLst/>
          </a:prstGeom>
          <a:noFill/>
        </p:spPr>
      </p:pic>
      <p:pic>
        <p:nvPicPr>
          <p:cNvPr id="2053" name="Picture 5" descr="C:\Users\OLisH\Desktop\_MG_12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4716016" y="3501008"/>
            <a:ext cx="4096124" cy="30187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LisH\Desktop\_MG_1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453003"/>
            <a:ext cx="4774754" cy="3183169"/>
          </a:xfrm>
          <a:prstGeom prst="rect">
            <a:avLst/>
          </a:prstGeom>
          <a:noFill/>
        </p:spPr>
      </p:pic>
      <p:pic>
        <p:nvPicPr>
          <p:cNvPr id="3075" name="Picture 3" descr="C:\Users\OLisH\Desktop\_MG_12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260648"/>
            <a:ext cx="4644517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86" y="1412776"/>
            <a:ext cx="2181225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242" y="1426231"/>
            <a:ext cx="2181225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19" y="1412776"/>
            <a:ext cx="2181225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11" y="4005064"/>
            <a:ext cx="2181225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32" y="4077072"/>
            <a:ext cx="2181225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299" y="4106699"/>
            <a:ext cx="2181225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262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-1295400"/>
            <a:ext cx="8839200" cy="1295400"/>
          </a:xfrm>
        </p:spPr>
        <p:txBody>
          <a:bodyPr/>
          <a:lstStyle/>
          <a:p>
            <a:r>
              <a:rPr lang="ru-RU" dirty="0" smtClean="0"/>
              <a:t>            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477672"/>
            <a:ext cx="9144000" cy="30243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OLisH\Desktop\IMG_2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76642" y="2012946"/>
            <a:ext cx="3648612" cy="2736304"/>
          </a:xfrm>
          <a:prstGeom prst="rect">
            <a:avLst/>
          </a:prstGeom>
          <a:noFill/>
        </p:spPr>
      </p:pic>
      <p:pic>
        <p:nvPicPr>
          <p:cNvPr id="4" name="Picture 2" descr="C:\Users\OLisH\Desktop\IMG_2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0342" y="3501008"/>
            <a:ext cx="2448272" cy="1872182"/>
          </a:xfrm>
          <a:prstGeom prst="rect">
            <a:avLst/>
          </a:prstGeom>
          <a:noFill/>
        </p:spPr>
      </p:pic>
      <p:pic>
        <p:nvPicPr>
          <p:cNvPr id="1029" name="Picture 5" descr="C:\Users\OLisH\Desktop\IMG_2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412776"/>
            <a:ext cx="2448272" cy="1836099"/>
          </a:xfrm>
          <a:prstGeom prst="rect">
            <a:avLst/>
          </a:prstGeom>
          <a:noFill/>
        </p:spPr>
      </p:pic>
      <p:pic>
        <p:nvPicPr>
          <p:cNvPr id="1030" name="Picture 6" descr="C:\Users\OLisH\Desktop\IMG_20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700808"/>
            <a:ext cx="3120385" cy="2340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ФОТО\фотки с фотоаппарата\фото ср гр\IMG_03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863413" cy="289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2015-12-24\0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3172" r="10461"/>
          <a:stretch/>
        </p:blipFill>
        <p:spPr bwMode="auto">
          <a:xfrm>
            <a:off x="4860032" y="332656"/>
            <a:ext cx="3672408" cy="28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054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pPr algn="ctr"/>
            <a:r>
              <a:rPr lang="ru-RU" sz="4800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Опыты с воздухом </a:t>
            </a:r>
            <a:endParaRPr lang="ru-RU" sz="4800" cap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DCIM\100CANON\IMG_2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196752"/>
            <a:ext cx="3024336" cy="2664296"/>
          </a:xfrm>
          <a:prstGeom prst="rect">
            <a:avLst/>
          </a:prstGeom>
          <a:noFill/>
        </p:spPr>
      </p:pic>
      <p:pic>
        <p:nvPicPr>
          <p:cNvPr id="3075" name="Picture 3" descr="G:\DCIM\100CANON\IMG_2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484784"/>
            <a:ext cx="2736304" cy="3974156"/>
          </a:xfrm>
          <a:prstGeom prst="rect">
            <a:avLst/>
          </a:prstGeom>
          <a:noFill/>
        </p:spPr>
      </p:pic>
      <p:pic>
        <p:nvPicPr>
          <p:cNvPr id="3076" name="Picture 4" descr="G:\DCIM\100CANON\IMG_2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4509120"/>
            <a:ext cx="2843825" cy="21327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60648"/>
            <a:ext cx="8062664" cy="65375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Составление гербария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OLisH\Desktop\Фотки Эксперементирование\IMG_2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077072"/>
            <a:ext cx="3816424" cy="2520280"/>
          </a:xfrm>
          <a:prstGeom prst="rect">
            <a:avLst/>
          </a:prstGeom>
          <a:noFill/>
        </p:spPr>
      </p:pic>
      <p:pic>
        <p:nvPicPr>
          <p:cNvPr id="1028" name="Picture 4" descr="C:\Users\OLisH\Desktop\Фотки Эксперементирование\IMG_2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7"/>
            <a:ext cx="3600400" cy="2646143"/>
          </a:xfrm>
          <a:prstGeom prst="rect">
            <a:avLst/>
          </a:prstGeom>
          <a:noFill/>
        </p:spPr>
      </p:pic>
      <p:pic>
        <p:nvPicPr>
          <p:cNvPr id="1032" name="Picture 8" descr="C:\Users\OLisH\Desktop\Фотки Эксперементирование\IMG_2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4077072"/>
            <a:ext cx="3617003" cy="2564904"/>
          </a:xfrm>
          <a:prstGeom prst="rect">
            <a:avLst/>
          </a:prstGeom>
          <a:noFill/>
        </p:spPr>
      </p:pic>
      <p:pic>
        <p:nvPicPr>
          <p:cNvPr id="1033" name="Picture 9" descr="C:\Users\OLisH\Desktop\Фотки Эксперементирование\IMG_2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340768"/>
            <a:ext cx="3816424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836712"/>
          </a:xfrm>
        </p:spPr>
        <p:txBody>
          <a:bodyPr>
            <a:normAutofit/>
          </a:bodyPr>
          <a:lstStyle/>
          <a:p>
            <a:pPr algn="ctr"/>
            <a:r>
              <a:rPr lang="ru-RU" sz="4800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Опыты с водой </a:t>
            </a:r>
            <a:endParaRPr lang="ru-RU" sz="4800" cap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OLisH\Desktop\Фотки Эксперементирование\IMG_19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3744416" cy="2808312"/>
          </a:xfrm>
          <a:prstGeom prst="rect">
            <a:avLst/>
          </a:prstGeom>
          <a:noFill/>
        </p:spPr>
      </p:pic>
      <p:pic>
        <p:nvPicPr>
          <p:cNvPr id="5" name="Picture 3" descr="C:\Users\OLisH\Desktop\Фотки Эксперементирование\IMG_19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4104456" cy="3960440"/>
          </a:xfrm>
          <a:prstGeom prst="rect">
            <a:avLst/>
          </a:prstGeom>
          <a:noFill/>
        </p:spPr>
      </p:pic>
      <p:pic>
        <p:nvPicPr>
          <p:cNvPr id="4098" name="Picture 2" descr="G:\DCIM\100CANON\IMG_2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717032"/>
            <a:ext cx="3838820" cy="287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LisH\Desktop\Фотки Эксперементирование\IMG_2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320740" y="2583916"/>
            <a:ext cx="4646536" cy="3312368"/>
          </a:xfrm>
          <a:prstGeom prst="rect">
            <a:avLst/>
          </a:prstGeom>
          <a:noFill/>
        </p:spPr>
      </p:pic>
      <p:pic>
        <p:nvPicPr>
          <p:cNvPr id="2051" name="Picture 3" descr="C:\Users\OLisH\Desktop\Фотки Эксперементирование\IMG_2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88640"/>
            <a:ext cx="2592140" cy="4176464"/>
          </a:xfrm>
          <a:prstGeom prst="rect">
            <a:avLst/>
          </a:prstGeom>
          <a:noFill/>
        </p:spPr>
      </p:pic>
      <p:pic>
        <p:nvPicPr>
          <p:cNvPr id="2052" name="Picture 4" descr="C:\Users\OLisH\Desktop\Фотки Эксперементирование\IMG_2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486639" y="854791"/>
            <a:ext cx="4032448" cy="27001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LisH\Desktop\IMG_2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7413" y="1092861"/>
            <a:ext cx="2928352" cy="4392488"/>
          </a:xfrm>
          <a:prstGeom prst="rect">
            <a:avLst/>
          </a:prstGeom>
          <a:noFill/>
        </p:spPr>
      </p:pic>
      <p:pic>
        <p:nvPicPr>
          <p:cNvPr id="2051" name="Picture 3" descr="C:\Users\OLisH\Desktop\IMG_2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454743" y="2042202"/>
            <a:ext cx="4390693" cy="2555776"/>
          </a:xfrm>
          <a:prstGeom prst="rect">
            <a:avLst/>
          </a:prstGeom>
          <a:noFill/>
        </p:spPr>
      </p:pic>
      <p:pic>
        <p:nvPicPr>
          <p:cNvPr id="2052" name="Picture 4" descr="C:\Users\OLisH\Desktop\IMG_2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92861"/>
            <a:ext cx="2709394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226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363272" cy="838200"/>
          </a:xfrm>
        </p:spPr>
        <p:txBody>
          <a:bodyPr>
            <a:normAutofit fontScale="90000"/>
          </a:bodyPr>
          <a:lstStyle/>
          <a:p>
            <a:r>
              <a:rPr lang="ru-RU" sz="4400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на лучшую поделку «Что нам осень принесла ?!» </a:t>
            </a:r>
            <a:endParaRPr lang="ru-RU" sz="2700" cap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OLisH\Desktop\Фотки Эксперементирование\IMG_2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3456384" cy="2082229"/>
          </a:xfrm>
          <a:prstGeom prst="rect">
            <a:avLst/>
          </a:prstGeom>
          <a:noFill/>
        </p:spPr>
      </p:pic>
      <p:pic>
        <p:nvPicPr>
          <p:cNvPr id="3075" name="Picture 3" descr="C:\Users\OLisH\Desktop\Фотки Эксперементирование\IMG_2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35074"/>
            <a:ext cx="3816424" cy="2862155"/>
          </a:xfrm>
          <a:prstGeom prst="rect">
            <a:avLst/>
          </a:prstGeom>
          <a:noFill/>
        </p:spPr>
      </p:pic>
      <p:pic>
        <p:nvPicPr>
          <p:cNvPr id="3076" name="Picture 4" descr="C:\Users\OLisH\Desktop\Фотки Эксперементирование\IMG_2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96752"/>
            <a:ext cx="3816424" cy="2376264"/>
          </a:xfrm>
          <a:prstGeom prst="rect">
            <a:avLst/>
          </a:prstGeom>
          <a:noFill/>
        </p:spPr>
      </p:pic>
      <p:pic>
        <p:nvPicPr>
          <p:cNvPr id="3077" name="Picture 5" descr="C:\Users\OLisH\Desktop\Фотки Эксперементирование\IMG_2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429000"/>
            <a:ext cx="3561382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LisH\Desktop\_MG_1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132349" cy="2088232"/>
          </a:xfrm>
          <a:prstGeom prst="rect">
            <a:avLst/>
          </a:prstGeom>
          <a:noFill/>
        </p:spPr>
      </p:pic>
      <p:pic>
        <p:nvPicPr>
          <p:cNvPr id="9220" name="Picture 4" descr="C:\Users\OLisH\Desktop\_MG_1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88640"/>
            <a:ext cx="2983260" cy="2088232"/>
          </a:xfrm>
          <a:prstGeom prst="rect">
            <a:avLst/>
          </a:prstGeom>
          <a:noFill/>
        </p:spPr>
      </p:pic>
      <p:pic>
        <p:nvPicPr>
          <p:cNvPr id="9221" name="Picture 5" descr="C:\Users\OLisH\Desktop\_MG_1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4516" y="764704"/>
            <a:ext cx="2523628" cy="4464496"/>
          </a:xfrm>
          <a:prstGeom prst="rect">
            <a:avLst/>
          </a:prstGeom>
          <a:noFill/>
        </p:spPr>
      </p:pic>
      <p:pic>
        <p:nvPicPr>
          <p:cNvPr id="9222" name="Picture 6" descr="C:\Users\OLisH\Desktop\_MG_14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456892"/>
            <a:ext cx="2664296" cy="3996444"/>
          </a:xfrm>
          <a:prstGeom prst="rect">
            <a:avLst/>
          </a:prstGeom>
          <a:noFill/>
        </p:spPr>
      </p:pic>
      <p:pic>
        <p:nvPicPr>
          <p:cNvPr id="9223" name="Picture 7" descr="C:\Users\OLisH\Desktop\_MG_1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2420888"/>
            <a:ext cx="2592288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OLisH\Desktop\_MG_14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60648"/>
            <a:ext cx="3779912" cy="6192688"/>
          </a:xfrm>
          <a:prstGeom prst="rect">
            <a:avLst/>
          </a:prstGeom>
          <a:noFill/>
        </p:spPr>
      </p:pic>
      <p:pic>
        <p:nvPicPr>
          <p:cNvPr id="10243" name="Picture 3" descr="C:\Users\OLisH\Desktop\_MG_1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536503" cy="3024336"/>
          </a:xfrm>
          <a:prstGeom prst="rect">
            <a:avLst/>
          </a:prstGeom>
          <a:noFill/>
        </p:spPr>
      </p:pic>
      <p:pic>
        <p:nvPicPr>
          <p:cNvPr id="10245" name="Picture 5" descr="C:\Users\OLisH\Desktop\ЗОЛОТАЯ ОСЕНЬ  гр.№9 2014г\_MG_14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4536504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LisH\Desktop\Фотки Эксперементирование\IMG_2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749171" y="1819783"/>
            <a:ext cx="3960439" cy="2570362"/>
          </a:xfrm>
          <a:prstGeom prst="rect">
            <a:avLst/>
          </a:prstGeom>
          <a:noFill/>
        </p:spPr>
      </p:pic>
      <p:pic>
        <p:nvPicPr>
          <p:cNvPr id="4099" name="Picture 3" descr="C:\Users\OLisH\Desktop\Фотки Эксперементирование\IMG_2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443520" y="1888479"/>
            <a:ext cx="3960442" cy="2570362"/>
          </a:xfrm>
          <a:prstGeom prst="rect">
            <a:avLst/>
          </a:prstGeom>
          <a:noFill/>
        </p:spPr>
      </p:pic>
      <p:pic>
        <p:nvPicPr>
          <p:cNvPr id="4100" name="Picture 4" descr="C:\Users\OLisH\Desktop\Фотки Эксперементирование\IMG_2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268760"/>
            <a:ext cx="3269830" cy="2714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838200"/>
          </a:xfrm>
        </p:spPr>
        <p:txBody>
          <a:bodyPr>
            <a:normAutofit/>
          </a:bodyPr>
          <a:lstStyle/>
          <a:p>
            <a:pPr algn="ctr"/>
            <a:r>
              <a:rPr lang="ru-RU" sz="4400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Наблюдение за листопадом</a:t>
            </a:r>
            <a:endParaRPr lang="ru-RU" sz="4400" cap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OLisH\Desktop\Фотки Эксперементирование\DSC08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2664296" cy="1944216"/>
          </a:xfrm>
          <a:prstGeom prst="rect">
            <a:avLst/>
          </a:prstGeom>
          <a:noFill/>
        </p:spPr>
      </p:pic>
      <p:pic>
        <p:nvPicPr>
          <p:cNvPr id="5123" name="Picture 3" descr="C:\Users\OLisH\Desktop\Фотки Эксперементирование\DSC08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509120"/>
            <a:ext cx="2688299" cy="2160240"/>
          </a:xfrm>
          <a:prstGeom prst="rect">
            <a:avLst/>
          </a:prstGeom>
          <a:noFill/>
        </p:spPr>
      </p:pic>
      <p:pic>
        <p:nvPicPr>
          <p:cNvPr id="5124" name="Picture 4" descr="C:\Users\OLisH\Desktop\Фотки Эксперементирование\DSC08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348880"/>
            <a:ext cx="3360373" cy="2376264"/>
          </a:xfrm>
          <a:prstGeom prst="rect">
            <a:avLst/>
          </a:prstGeom>
          <a:noFill/>
        </p:spPr>
      </p:pic>
      <p:pic>
        <p:nvPicPr>
          <p:cNvPr id="5125" name="Picture 5" descr="C:\Users\OLisH\Desktop\Фотки Эксперементирование\DSC080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836712"/>
            <a:ext cx="2568285" cy="1872208"/>
          </a:xfrm>
          <a:prstGeom prst="rect">
            <a:avLst/>
          </a:prstGeom>
          <a:noFill/>
        </p:spPr>
      </p:pic>
      <p:pic>
        <p:nvPicPr>
          <p:cNvPr id="5126" name="Picture 6" descr="C:\Users\OLisH\Desktop\Фотки Эксперементирование\DSC080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653136"/>
            <a:ext cx="2688299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233</TotalTime>
  <Words>83</Words>
  <Application>Microsoft Office PowerPoint</Application>
  <PresentationFormat>Экран (4:3)</PresentationFormat>
  <Paragraphs>14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 Конкурс на лучшую поделку «Что нам осень принесла ?!» </vt:lpstr>
      <vt:lpstr>Презентация PowerPoint</vt:lpstr>
      <vt:lpstr>Презентация PowerPoint</vt:lpstr>
      <vt:lpstr>Презентация PowerPoint</vt:lpstr>
      <vt:lpstr>Наблюдение за листопадом</vt:lpstr>
      <vt:lpstr>Презентация PowerPoint</vt:lpstr>
      <vt:lpstr>Сказка: «Веселый огород»</vt:lpstr>
      <vt:lpstr>Презентация PowerPoint</vt:lpstr>
      <vt:lpstr>Развлечение «В гостях у феи экологии»</vt:lpstr>
      <vt:lpstr>Презентация PowerPoint</vt:lpstr>
      <vt:lpstr>Презентация PowerPoint</vt:lpstr>
      <vt:lpstr>Презентация PowerPoint</vt:lpstr>
      <vt:lpstr>                 </vt:lpstr>
      <vt:lpstr>Презентация PowerPoint</vt:lpstr>
      <vt:lpstr>Опыты с воздухом </vt:lpstr>
      <vt:lpstr>Опыты с водой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мой компьютер</dc:creator>
  <cp:lastModifiedBy>User</cp:lastModifiedBy>
  <cp:revision>29</cp:revision>
  <dcterms:created xsi:type="dcterms:W3CDTF">2016-11-03T16:13:01Z</dcterms:created>
  <dcterms:modified xsi:type="dcterms:W3CDTF">2016-11-08T19:29:08Z</dcterms:modified>
</cp:coreProperties>
</file>