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8" r:id="rId1"/>
  </p:sldMasterIdLst>
  <p:sldIdLst>
    <p:sldId id="295" r:id="rId2"/>
    <p:sldId id="274" r:id="rId3"/>
    <p:sldId id="265" r:id="rId4"/>
    <p:sldId id="275" r:id="rId5"/>
    <p:sldId id="296" r:id="rId6"/>
    <p:sldId id="260" r:id="rId7"/>
    <p:sldId id="263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E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56" y="-2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C699CB88-5E1A-4FAC-892A-60949ACB1F6F}" type="datetimeFigureOut">
              <a:rPr lang="en-US" smtClean="0"/>
              <a:pPr eaLnBrk="1" latinLnBrk="0" hangingPunct="1"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17" name="Параллелограмм 16"/>
          <p:cNvSpPr/>
          <p:nvPr userDrawn="1"/>
        </p:nvSpPr>
        <p:spPr>
          <a:xfrm rot="7922373" flipH="1">
            <a:off x="663604" y="6009495"/>
            <a:ext cx="513398" cy="668854"/>
          </a:xfrm>
          <a:prstGeom prst="parallelogram">
            <a:avLst>
              <a:gd name="adj" fmla="val 4205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8" name="Овал 17"/>
          <p:cNvSpPr/>
          <p:nvPr userDrawn="1"/>
        </p:nvSpPr>
        <p:spPr>
          <a:xfrm>
            <a:off x="142844" y="5929330"/>
            <a:ext cx="214314" cy="21431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 descr="00371432.jpg"/>
          <p:cNvPicPr>
            <a:picLocks noChangeAspect="1"/>
          </p:cNvPicPr>
          <p:nvPr userDrawn="1"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286256"/>
            <a:ext cx="2143140" cy="2411678"/>
          </a:xfrm>
          <a:prstGeom prst="rect">
            <a:avLst/>
          </a:prstGeom>
        </p:spPr>
      </p:pic>
      <p:sp>
        <p:nvSpPr>
          <p:cNvPr id="20" name="Капля 19"/>
          <p:cNvSpPr/>
          <p:nvPr userDrawn="1"/>
        </p:nvSpPr>
        <p:spPr>
          <a:xfrm flipH="1" flipV="1">
            <a:off x="1571604" y="214290"/>
            <a:ext cx="7000924" cy="5214998"/>
          </a:xfrm>
          <a:prstGeom prst="teardrop">
            <a:avLst>
              <a:gd name="adj" fmla="val 99058"/>
            </a:avLst>
          </a:prstGeom>
          <a:solidFill>
            <a:srgbClr val="AFEAFF">
              <a:alpha val="66667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 descr="0_88ac3_cf0015e2_XL.png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 rot="1887376">
            <a:off x="7238590" y="430424"/>
            <a:ext cx="1547606" cy="905349"/>
          </a:xfrm>
          <a:prstGeom prst="rect">
            <a:avLst/>
          </a:prstGeom>
        </p:spPr>
      </p:pic>
      <p:pic>
        <p:nvPicPr>
          <p:cNvPr id="22" name="Рисунок 21" descr="81951132_large_1af4a84625dc.png"/>
          <p:cNvPicPr>
            <a:picLocks noChangeAspect="1"/>
          </p:cNvPicPr>
          <p:nvPr userDrawn="1"/>
        </p:nvPicPr>
        <p:blipFill>
          <a:blip r:embed="rId4" cstate="email"/>
          <a:stretch>
            <a:fillRect/>
          </a:stretch>
        </p:blipFill>
        <p:spPr>
          <a:xfrm rot="651989">
            <a:off x="6286512" y="5214950"/>
            <a:ext cx="1357322" cy="135732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C699CB88-5E1A-4FAC-892A-60949ACB1F6F}" type="datetimeFigureOut">
              <a:rPr lang="en-US" smtClean="0"/>
              <a:pPr eaLnBrk="1" latinLnBrk="0" hangingPunct="1"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C699CB88-5E1A-4FAC-892A-60949ACB1F6F}" type="datetimeFigureOut">
              <a:rPr lang="en-US" smtClean="0"/>
              <a:pPr eaLnBrk="1" latinLnBrk="0" hangingPunct="1"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C699CB88-5E1A-4FAC-892A-60949ACB1F6F}" type="datetimeFigureOut">
              <a:rPr lang="en-US" smtClean="0"/>
              <a:pPr eaLnBrk="1" latinLnBrk="0" hangingPunct="1"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C699CB88-5E1A-4FAC-892A-60949ACB1F6F}" type="datetimeFigureOut">
              <a:rPr lang="en-US" smtClean="0"/>
              <a:pPr eaLnBrk="1" latinLnBrk="0" hangingPunct="1"/>
              <a:t>9/15/2021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C699CB88-5E1A-4FAC-892A-60949ACB1F6F}" type="datetimeFigureOut">
              <a:rPr lang="en-US" smtClean="0"/>
              <a:pPr eaLnBrk="1" latinLnBrk="0" hangingPunct="1"/>
              <a:t>9/15/2021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C699CB88-5E1A-4FAC-892A-60949ACB1F6F}" type="datetimeFigureOut">
              <a:rPr lang="en-US" smtClean="0"/>
              <a:pPr eaLnBrk="1" latinLnBrk="0" hangingPunct="1"/>
              <a:t>9/15/2021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C699CB88-5E1A-4FAC-892A-60949ACB1F6F}" type="datetimeFigureOut">
              <a:rPr lang="en-US" smtClean="0"/>
              <a:pPr eaLnBrk="1" latinLnBrk="0" hangingPunct="1"/>
              <a:t>9/15/2021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C699CB88-5E1A-4FAC-892A-60949ACB1F6F}" type="datetimeFigureOut">
              <a:rPr lang="en-US" smtClean="0"/>
              <a:pPr eaLnBrk="1" latinLnBrk="0" hangingPunct="1"/>
              <a:t>9/15/2021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C699CB88-5E1A-4FAC-892A-60949ACB1F6F}" type="datetimeFigureOut">
              <a:rPr lang="en-US" smtClean="0"/>
              <a:pPr eaLnBrk="1" latinLnBrk="0" hangingPunct="1"/>
              <a:t>9/15/2021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C699CB88-5E1A-4FAC-892A-60949ACB1F6F}" type="datetimeFigureOut">
              <a:rPr lang="en-US" smtClean="0"/>
              <a:pPr eaLnBrk="1" latinLnBrk="0" hangingPunct="1"/>
              <a:t>9/15/2021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59A2DC42-713C-4627-B8A6-21D5721F12CF}" type="datetimeFigureOut">
              <a:rPr lang="ru-RU" smtClean="0"/>
              <a:pPr/>
              <a:t>15.09.2021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5F51E7F4-CAF6-4684-BBD1-0C2E67B7BAF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142844" y="142852"/>
            <a:ext cx="8786874" cy="6572296"/>
          </a:xfrm>
          <a:prstGeom prst="rect">
            <a:avLst/>
          </a:prstGeom>
          <a:noFill/>
          <a:ln>
            <a:solidFill>
              <a:srgbClr val="92D05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 descr="Grass_texture.png"/>
          <p:cNvPicPr>
            <a:picLocks noChangeAspect="1"/>
          </p:cNvPicPr>
          <p:nvPr userDrawn="1"/>
        </p:nvPicPr>
        <p:blipFill>
          <a:blip r:embed="rId13" cstate="email"/>
          <a:srcRect/>
          <a:stretch>
            <a:fillRect/>
          </a:stretch>
        </p:blipFill>
        <p:spPr>
          <a:xfrm>
            <a:off x="4500562" y="5577369"/>
            <a:ext cx="4643438" cy="1280631"/>
          </a:xfrm>
          <a:prstGeom prst="rect">
            <a:avLst/>
          </a:prstGeom>
        </p:spPr>
      </p:pic>
      <p:pic>
        <p:nvPicPr>
          <p:cNvPr id="22" name="Рисунок 21" descr="Grass_texture.png"/>
          <p:cNvPicPr>
            <a:picLocks noChangeAspect="1"/>
          </p:cNvPicPr>
          <p:nvPr userDrawn="1"/>
        </p:nvPicPr>
        <p:blipFill>
          <a:blip r:embed="rId13" cstate="email"/>
          <a:srcRect/>
          <a:stretch>
            <a:fillRect/>
          </a:stretch>
        </p:blipFill>
        <p:spPr>
          <a:xfrm flipH="1">
            <a:off x="0" y="5572140"/>
            <a:ext cx="4643438" cy="1280631"/>
          </a:xfrm>
          <a:prstGeom prst="rect">
            <a:avLst/>
          </a:prstGeom>
        </p:spPr>
      </p:pic>
      <p:pic>
        <p:nvPicPr>
          <p:cNvPr id="23" name="Рисунок 22" descr="0_88ac3_cf0015e2_XL.png"/>
          <p:cNvPicPr>
            <a:picLocks noChangeAspect="1"/>
          </p:cNvPicPr>
          <p:nvPr userDrawn="1"/>
        </p:nvPicPr>
        <p:blipFill>
          <a:blip r:embed="rId14" cstate="email"/>
          <a:stretch>
            <a:fillRect/>
          </a:stretch>
        </p:blipFill>
        <p:spPr>
          <a:xfrm rot="1877580">
            <a:off x="415176" y="5927021"/>
            <a:ext cx="1071570" cy="62686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HOME\Downloads\Muzyka_iz_Eralasha_-_La-la_(xMusic.me).mp3" TargetMode="Externa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jpe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jpe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12" Type="http://schemas.openxmlformats.org/officeDocument/2006/relationships/image" Target="../media/image38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jpeg"/><Relationship Id="rId9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7.png"/><Relationship Id="rId7" Type="http://schemas.openxmlformats.org/officeDocument/2006/relationships/image" Target="../media/image49.png"/><Relationship Id="rId12" Type="http://schemas.openxmlformats.org/officeDocument/2006/relationships/image" Target="../media/image54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11" Type="http://schemas.openxmlformats.org/officeDocument/2006/relationships/image" Target="../media/image53.jpe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2.png"/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12" Type="http://schemas.openxmlformats.org/officeDocument/2006/relationships/image" Target="../media/image6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5" Type="http://schemas.openxmlformats.org/officeDocument/2006/relationships/image" Target="../media/image64.jpeg"/><Relationship Id="rId10" Type="http://schemas.openxmlformats.org/officeDocument/2006/relationships/image" Target="../media/image60.png"/><Relationship Id="rId4" Type="http://schemas.openxmlformats.org/officeDocument/2006/relationships/image" Target="../media/image32.png"/><Relationship Id="rId9" Type="http://schemas.openxmlformats.org/officeDocument/2006/relationships/image" Target="../media/image31.png"/><Relationship Id="rId14" Type="http://schemas.openxmlformats.org/officeDocument/2006/relationships/image" Target="../media/image6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Muzyka_iz_Eralasha_-_La-la_(xMusic.me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028" name="Picture 4" descr="C:\Users\Toshiba\Desktop\Screenshot_20210913-122352_Yandex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4" t="13487" r="7899" b="26207"/>
          <a:stretch/>
        </p:blipFill>
        <p:spPr bwMode="auto">
          <a:xfrm>
            <a:off x="-223112" y="-171400"/>
            <a:ext cx="5478405" cy="7200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Toshiba\Desktop\Screenshot_20210913-150217_Yandex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" t="2037" r="48333" b="71114"/>
          <a:stretch/>
        </p:blipFill>
        <p:spPr bwMode="auto">
          <a:xfrm>
            <a:off x="5076055" y="-171400"/>
            <a:ext cx="4249711" cy="7200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3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HOME\Desktop\rozovyj-fon2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Горизонтальный свиток 4"/>
          <p:cNvSpPr/>
          <p:nvPr/>
        </p:nvSpPr>
        <p:spPr>
          <a:xfrm>
            <a:off x="2956942" y="5157192"/>
            <a:ext cx="3055218" cy="1368152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Ташлыкова</a:t>
            </a:r>
            <a:endParaRPr lang="ru-RU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Любовь Николаевна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Помощник воспитателя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6012160" y="3861048"/>
            <a:ext cx="3131840" cy="1656184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Андрухова</a:t>
            </a:r>
            <a:endParaRPr lang="ru-RU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Ольга  Николаевна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Воспитатель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Стаж 16 лет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835696" y="0"/>
            <a:ext cx="583264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Наши</a:t>
            </a:r>
            <a:r>
              <a:rPr lang="ru-RU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воспитатели</a:t>
            </a:r>
            <a:endParaRPr lang="ru-RU" sz="4400" dirty="0">
              <a:solidFill>
                <a:srgbClr val="FF0000"/>
              </a:solidFill>
            </a:endParaRPr>
          </a:p>
        </p:txBody>
      </p:sp>
      <p:sp>
        <p:nvSpPr>
          <p:cNvPr id="7" name="Горизонтальный свиток 6"/>
          <p:cNvSpPr/>
          <p:nvPr/>
        </p:nvSpPr>
        <p:spPr>
          <a:xfrm>
            <a:off x="0" y="3645024"/>
            <a:ext cx="2843808" cy="3212976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Калашник</a:t>
            </a:r>
            <a:endParaRPr lang="ru-RU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Людмила Викторовна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Воспитатель высшей квалификационной категории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Стаж 34 года</a:t>
            </a:r>
          </a:p>
          <a:p>
            <a:pPr algn="ctr"/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C:\Users\Toshiba\Desktop\IMG-20210910-WA00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204" y="769441"/>
            <a:ext cx="2520280" cy="309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Toshiba\Desktop\20210913_15382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6" b="12465"/>
          <a:stretch/>
        </p:blipFill>
        <p:spPr bwMode="auto">
          <a:xfrm>
            <a:off x="179512" y="764124"/>
            <a:ext cx="2516391" cy="307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Toshiba\Desktop\Screenshot_20210914-141137_Gallery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0" t="7356" b="43951"/>
          <a:stretch/>
        </p:blipFill>
        <p:spPr bwMode="auto">
          <a:xfrm>
            <a:off x="2948152" y="1844824"/>
            <a:ext cx="2904817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3000">
    <p:pull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7" name="Picture 13" descr="C:\Users\HOME\Desktop\art_drawing-beautiful-scenery-by-computer-widescreen--03_19-1024x640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C:\Users\HOME\Desktop\Картинки для презентации\258490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759339" y="5229225"/>
            <a:ext cx="2314575" cy="1628775"/>
          </a:xfrm>
          <a:prstGeom prst="rect">
            <a:avLst/>
          </a:prstGeom>
          <a:noFill/>
        </p:spPr>
      </p:pic>
      <p:pic>
        <p:nvPicPr>
          <p:cNvPr id="1027" name="Picture 3" descr="C:\Users\HOME\Desktop\az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19806621">
            <a:off x="1456321" y="149969"/>
            <a:ext cx="994115" cy="994115"/>
          </a:xfrm>
          <a:prstGeom prst="rect">
            <a:avLst/>
          </a:prstGeom>
          <a:noFill/>
        </p:spPr>
      </p:pic>
      <p:pic>
        <p:nvPicPr>
          <p:cNvPr id="1028" name="Picture 4" descr="C:\Users\HOME\Desktop\ae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1345558">
            <a:off x="3123250" y="91427"/>
            <a:ext cx="789453" cy="908389"/>
          </a:xfrm>
          <a:prstGeom prst="rect">
            <a:avLst/>
          </a:prstGeom>
          <a:noFill/>
        </p:spPr>
      </p:pic>
      <p:pic>
        <p:nvPicPr>
          <p:cNvPr id="1029" name="Picture 5" descr="C:\Users\HOME\Desktop\av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rot="21027977">
            <a:off x="3687477" y="92999"/>
            <a:ext cx="850429" cy="890845"/>
          </a:xfrm>
          <a:prstGeom prst="rect">
            <a:avLst/>
          </a:prstGeom>
          <a:noFill/>
        </p:spPr>
      </p:pic>
      <p:pic>
        <p:nvPicPr>
          <p:cNvPr id="1030" name="Picture 6" descr="C:\Users\HOME\Desktop\ak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950151" y="28723"/>
            <a:ext cx="795472" cy="864868"/>
          </a:xfrm>
          <a:prstGeom prst="rect">
            <a:avLst/>
          </a:prstGeom>
          <a:noFill/>
        </p:spPr>
      </p:pic>
      <p:pic>
        <p:nvPicPr>
          <p:cNvPr id="1031" name="Picture 7" descr="C:\Users\HOME\Desktop\al.png"/>
          <p:cNvPicPr>
            <a:picLocks noChangeAspect="1" noChangeArrowheads="1"/>
          </p:cNvPicPr>
          <p:nvPr/>
        </p:nvPicPr>
        <p:blipFill rotWithShape="1">
          <a:blip r:embed="rId8" cstate="email"/>
          <a:srcRect t="32067" b="-32067"/>
          <a:stretch/>
        </p:blipFill>
        <p:spPr bwMode="auto">
          <a:xfrm>
            <a:off x="5126662" y="-31616"/>
            <a:ext cx="909830" cy="1126033"/>
          </a:xfrm>
          <a:prstGeom prst="rect">
            <a:avLst/>
          </a:prstGeom>
          <a:noFill/>
        </p:spPr>
      </p:pic>
      <p:pic>
        <p:nvPicPr>
          <p:cNvPr id="1033" name="Picture 9" descr="C:\Users\HOME\Desktop\ar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-2084" y="-6830"/>
            <a:ext cx="885139" cy="1076459"/>
          </a:xfrm>
          <a:prstGeom prst="rect">
            <a:avLst/>
          </a:prstGeom>
          <a:noFill/>
        </p:spPr>
      </p:pic>
      <p:pic>
        <p:nvPicPr>
          <p:cNvPr id="1034" name="Picture 10" descr="C:\Users\HOME\Desktop\1005896473.pn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 rot="937235">
            <a:off x="2255156" y="29547"/>
            <a:ext cx="1131391" cy="1131391"/>
          </a:xfrm>
          <a:prstGeom prst="rect">
            <a:avLst/>
          </a:prstGeom>
          <a:noFill/>
        </p:spPr>
      </p:pic>
      <p:pic>
        <p:nvPicPr>
          <p:cNvPr id="1032" name="Picture 8" descr="C:\Users\HOME\Desktop\a.png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 rot="2080366">
            <a:off x="888359" y="63920"/>
            <a:ext cx="868064" cy="963401"/>
          </a:xfrm>
          <a:prstGeom prst="rect">
            <a:avLst/>
          </a:prstGeom>
          <a:noFill/>
        </p:spPr>
      </p:pic>
      <p:pic>
        <p:nvPicPr>
          <p:cNvPr id="11" name="Picture 8" descr="C:\Users\HOME\Desktop\a.png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 rot="1253133">
            <a:off x="4490034" y="51886"/>
            <a:ext cx="796873" cy="884391"/>
          </a:xfrm>
          <a:prstGeom prst="rect">
            <a:avLst/>
          </a:prstGeom>
          <a:noFill/>
        </p:spPr>
      </p:pic>
      <p:pic>
        <p:nvPicPr>
          <p:cNvPr id="12" name="Picture 8" descr="C:\Users\HOME\Desktop\a.png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 rot="705970">
            <a:off x="6652079" y="-30911"/>
            <a:ext cx="785975" cy="872296"/>
          </a:xfrm>
          <a:prstGeom prst="rect">
            <a:avLst/>
          </a:prstGeom>
          <a:noFill/>
        </p:spPr>
      </p:pic>
      <p:pic>
        <p:nvPicPr>
          <p:cNvPr id="14" name="Picture 2" descr="C:\Users\Toshiba\Desktop\20210913_122327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11"/>
          <a:stretch/>
        </p:blipFill>
        <p:spPr bwMode="auto">
          <a:xfrm>
            <a:off x="19654" y="3861252"/>
            <a:ext cx="4552346" cy="29967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C:\Users\Toshiba\Desktop\20210913_122436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0" t="14795" r="8105" b="4110"/>
          <a:stretch/>
        </p:blipFill>
        <p:spPr bwMode="auto">
          <a:xfrm>
            <a:off x="4788024" y="1000024"/>
            <a:ext cx="4329163" cy="31470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Toshiba\Desktop\20210913_122343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470" y="4110347"/>
            <a:ext cx="4075002" cy="27072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:\Users\Toshiba\Desktop\20210913_122406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21429"/>
            <a:ext cx="4464495" cy="27435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2000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Toshiba\Desktop\20210913_1229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0" r="3698" b="43374"/>
          <a:stretch/>
        </p:blipFill>
        <p:spPr bwMode="auto">
          <a:xfrm>
            <a:off x="4344352" y="856022"/>
            <a:ext cx="4629005" cy="30050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Toshiba\Desktop\20210913_12295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 t="18145" b="23159"/>
          <a:stretch/>
        </p:blipFill>
        <p:spPr bwMode="auto">
          <a:xfrm>
            <a:off x="267808" y="3861048"/>
            <a:ext cx="5062152" cy="27512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Toshiba\Desktop\20210913_12443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454" y="3861048"/>
            <a:ext cx="3707904" cy="28977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C:\Users\HOME\Desktop\Н2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971600" y="77187"/>
            <a:ext cx="1008112" cy="1008112"/>
          </a:xfrm>
          <a:prstGeom prst="rect">
            <a:avLst/>
          </a:prstGeom>
          <a:noFill/>
        </p:spPr>
      </p:pic>
      <p:pic>
        <p:nvPicPr>
          <p:cNvPr id="15" name="Picture 15" descr="C:\Users\HOME\Desktop\А2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763688" y="181412"/>
            <a:ext cx="825198" cy="825198"/>
          </a:xfrm>
          <a:prstGeom prst="rect">
            <a:avLst/>
          </a:prstGeom>
          <a:noFill/>
        </p:spPr>
      </p:pic>
      <p:pic>
        <p:nvPicPr>
          <p:cNvPr id="16" name="Picture 15" descr="C:\Users\HOME\Desktop\А2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021504" y="122659"/>
            <a:ext cx="852426" cy="852426"/>
          </a:xfrm>
          <a:prstGeom prst="rect">
            <a:avLst/>
          </a:prstGeom>
          <a:noFill/>
        </p:spPr>
      </p:pic>
      <p:pic>
        <p:nvPicPr>
          <p:cNvPr id="17" name="Picture 15" descr="C:\Users\HOME\Desktop\А2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159347" y="25020"/>
            <a:ext cx="929422" cy="929422"/>
          </a:xfrm>
          <a:prstGeom prst="rect">
            <a:avLst/>
          </a:prstGeom>
          <a:noFill/>
        </p:spPr>
      </p:pic>
      <p:pic>
        <p:nvPicPr>
          <p:cNvPr id="18" name="Picture 14" descr="C:\Users\HOME\Desktop\Т2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rot="10625480">
            <a:off x="2311027" y="81678"/>
            <a:ext cx="975714" cy="975714"/>
          </a:xfrm>
          <a:prstGeom prst="rect">
            <a:avLst/>
          </a:prstGeom>
          <a:noFill/>
        </p:spPr>
      </p:pic>
      <p:pic>
        <p:nvPicPr>
          <p:cNvPr id="19" name="Picture 7" descr="C:\Users\HOME\Desktop\0_5dc40_a648637a_XXL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4381301" y="124681"/>
            <a:ext cx="815650" cy="815650"/>
          </a:xfrm>
          <a:prstGeom prst="rect">
            <a:avLst/>
          </a:prstGeom>
          <a:noFill/>
        </p:spPr>
      </p:pic>
      <p:pic>
        <p:nvPicPr>
          <p:cNvPr id="20" name="Picture 8" descr="C:\Users\HOME\Desktop\Р1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 rot="21343819">
            <a:off x="4967112" y="171862"/>
            <a:ext cx="725696" cy="725696"/>
          </a:xfrm>
          <a:prstGeom prst="rect">
            <a:avLst/>
          </a:prstGeom>
          <a:noFill/>
        </p:spPr>
      </p:pic>
      <p:pic>
        <p:nvPicPr>
          <p:cNvPr id="21" name="Picture 9" descr="C:\Users\HOME\Desktop\У1.pn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5492241" y="202468"/>
            <a:ext cx="724320" cy="724320"/>
          </a:xfrm>
          <a:prstGeom prst="rect">
            <a:avLst/>
          </a:prstGeom>
          <a:noFill/>
        </p:spPr>
      </p:pic>
      <p:pic>
        <p:nvPicPr>
          <p:cNvPr id="22" name="Picture 2" descr="C:\Users\HOME\Desktop\П2.png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 rot="21170265">
            <a:off x="6496998" y="56341"/>
            <a:ext cx="909202" cy="909202"/>
          </a:xfrm>
          <a:prstGeom prst="rect">
            <a:avLst/>
          </a:prstGeom>
          <a:noFill/>
        </p:spPr>
      </p:pic>
      <p:pic>
        <p:nvPicPr>
          <p:cNvPr id="23" name="Picture 2" descr="C:\Users\HOME\Desktop\П2.png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 rot="21303077">
            <a:off x="5959759" y="114709"/>
            <a:ext cx="909202" cy="909202"/>
          </a:xfrm>
          <a:prstGeom prst="rect">
            <a:avLst/>
          </a:prstGeom>
          <a:noFill/>
        </p:spPr>
      </p:pic>
      <p:pic>
        <p:nvPicPr>
          <p:cNvPr id="25" name="Picture 7" descr="C:\Users\Toshiba\Desktop\20210913_124227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" t="11324" r="3425" b="16165"/>
          <a:stretch/>
        </p:blipFill>
        <p:spPr bwMode="auto">
          <a:xfrm>
            <a:off x="267808" y="764704"/>
            <a:ext cx="4076544" cy="32197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4000">
    <p:wipe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Toshiba\Desktop\20210913_12305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10" b="4110"/>
          <a:stretch/>
        </p:blipFill>
        <p:spPr bwMode="auto">
          <a:xfrm>
            <a:off x="2806067" y="131925"/>
            <a:ext cx="3422117" cy="36571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Toshiba\Desktop\20210913_12332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7" r="10411"/>
          <a:stretch/>
        </p:blipFill>
        <p:spPr bwMode="auto">
          <a:xfrm>
            <a:off x="28667" y="216272"/>
            <a:ext cx="2783026" cy="35727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Toshiba\Desktop\20210913_12350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77" t="28493" r="8219" b="3014"/>
          <a:stretch/>
        </p:blipFill>
        <p:spPr bwMode="auto">
          <a:xfrm>
            <a:off x="6071113" y="216271"/>
            <a:ext cx="2856863" cy="35727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Toshiba\Desktop\20210913_12461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1"/>
          <a:stretch/>
        </p:blipFill>
        <p:spPr bwMode="auto">
          <a:xfrm>
            <a:off x="6228184" y="3651622"/>
            <a:ext cx="2699792" cy="31217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Toshiba\Desktop\20210913_12401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44" r="4246" b="4109"/>
          <a:stretch/>
        </p:blipFill>
        <p:spPr bwMode="auto">
          <a:xfrm>
            <a:off x="3353916" y="3651622"/>
            <a:ext cx="2874268" cy="31283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Toshiba\Desktop\20210913_122749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" t="32147" r="-1918" b="-27855"/>
          <a:stretch/>
        </p:blipFill>
        <p:spPr bwMode="auto">
          <a:xfrm>
            <a:off x="28666" y="3789040"/>
            <a:ext cx="3325249" cy="44339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188299"/>
      </p:ext>
    </p:extLst>
  </p:cSld>
  <p:clrMapOvr>
    <a:masterClrMapping/>
  </p:clrMapOvr>
  <p:transition spd="med" advClick="0" advTm="4000">
    <p:wipe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Picture 2" descr="C:\Users\HOME\Desktop\Картинки для презентации\1264177574_f59314d904eb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498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C:\Users\HOME\Desktop\П2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19095724">
            <a:off x="1133574" y="5695203"/>
            <a:ext cx="1047627" cy="1047627"/>
          </a:xfrm>
          <a:prstGeom prst="rect">
            <a:avLst/>
          </a:prstGeom>
          <a:noFill/>
        </p:spPr>
      </p:pic>
      <p:pic>
        <p:nvPicPr>
          <p:cNvPr id="2052" name="Picture 4" descr="C:\Users\HOME\Desktop\Ь2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19127424">
            <a:off x="2436823" y="4454866"/>
            <a:ext cx="1024169" cy="1024169"/>
          </a:xfrm>
          <a:prstGeom prst="rect">
            <a:avLst/>
          </a:prstGeom>
          <a:noFill/>
        </p:spPr>
      </p:pic>
      <p:pic>
        <p:nvPicPr>
          <p:cNvPr id="2053" name="Picture 5" descr="C:\Users\HOME\Desktop\Н2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19460082">
            <a:off x="3101353" y="4342329"/>
            <a:ext cx="1030968" cy="1030968"/>
          </a:xfrm>
          <a:prstGeom prst="rect">
            <a:avLst/>
          </a:prstGeom>
          <a:noFill/>
        </p:spPr>
      </p:pic>
      <p:pic>
        <p:nvPicPr>
          <p:cNvPr id="2055" name="Picture 7" descr="C:\Users\HOME\Desktop\С1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rot="19133032">
            <a:off x="8045" y="5593289"/>
            <a:ext cx="1301411" cy="1301411"/>
          </a:xfrm>
          <a:prstGeom prst="rect">
            <a:avLst/>
          </a:prstGeom>
          <a:noFill/>
        </p:spPr>
      </p:pic>
      <p:pic>
        <p:nvPicPr>
          <p:cNvPr id="2056" name="Picture 8" descr="C:\Users\HOME\Desktop\А2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rot="19079741">
            <a:off x="1475206" y="4955891"/>
            <a:ext cx="1067955" cy="1067955"/>
          </a:xfrm>
          <a:prstGeom prst="rect">
            <a:avLst/>
          </a:prstGeom>
          <a:noFill/>
        </p:spPr>
      </p:pic>
      <p:pic>
        <p:nvPicPr>
          <p:cNvPr id="2057" name="Picture 9" descr="C:\Users\HOME\Desktop\Картинки для презентации\я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 rot="19233164">
            <a:off x="3434504" y="3939881"/>
            <a:ext cx="1287592" cy="1287592"/>
          </a:xfrm>
          <a:prstGeom prst="rect">
            <a:avLst/>
          </a:prstGeom>
          <a:noFill/>
        </p:spPr>
      </p:pic>
      <p:pic>
        <p:nvPicPr>
          <p:cNvPr id="2058" name="Picture 10" descr="C:\Users\HOME\Desktop\Л1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 rot="19188324">
            <a:off x="2219748" y="5038332"/>
            <a:ext cx="882198" cy="882198"/>
          </a:xfrm>
          <a:prstGeom prst="rect">
            <a:avLst/>
          </a:prstGeom>
          <a:noFill/>
        </p:spPr>
      </p:pic>
      <p:pic>
        <p:nvPicPr>
          <p:cNvPr id="2059" name="Picture 11" descr="C:\Users\HOME\Desktop\Картинки для презентации\50.pn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3821718" y="4260378"/>
            <a:ext cx="5502810" cy="2608164"/>
          </a:xfrm>
          <a:prstGeom prst="rect">
            <a:avLst/>
          </a:prstGeom>
          <a:noFill/>
        </p:spPr>
      </p:pic>
      <p:pic>
        <p:nvPicPr>
          <p:cNvPr id="12" name="Picture 3" descr="C:\Users\Toshiba\Desktop\20210913_125147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74"/>
            <a:ext cx="4577498" cy="40990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Toshiba\Desktop\20210913_125036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" t="406" r="-2055" b="-406"/>
          <a:stretch/>
        </p:blipFill>
        <p:spPr bwMode="auto">
          <a:xfrm>
            <a:off x="4399046" y="39375"/>
            <a:ext cx="4925482" cy="40990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2000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C:\Users\HOME\Desktop\О2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016873" y="891338"/>
            <a:ext cx="800037" cy="800037"/>
          </a:xfrm>
          <a:prstGeom prst="rect">
            <a:avLst/>
          </a:prstGeom>
          <a:noFill/>
        </p:spPr>
      </p:pic>
      <p:pic>
        <p:nvPicPr>
          <p:cNvPr id="4102" name="Picture 6" descr="C:\Users\HOME\Desktop\В2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104832" y="0"/>
            <a:ext cx="899889" cy="899889"/>
          </a:xfrm>
          <a:prstGeom prst="rect">
            <a:avLst/>
          </a:prstGeom>
          <a:noFill/>
        </p:spPr>
      </p:pic>
      <p:pic>
        <p:nvPicPr>
          <p:cNvPr id="4103" name="Picture 7" descr="C:\Users\HOME\Desktop\А2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818821" y="-2702"/>
            <a:ext cx="839341" cy="839341"/>
          </a:xfrm>
          <a:prstGeom prst="rect">
            <a:avLst/>
          </a:prstGeom>
          <a:noFill/>
        </p:spPr>
      </p:pic>
      <p:pic>
        <p:nvPicPr>
          <p:cNvPr id="4104" name="Picture 8" descr="C:\Users\HOME\Desktop\Т2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434064" y="897084"/>
            <a:ext cx="794291" cy="794291"/>
          </a:xfrm>
          <a:prstGeom prst="rect">
            <a:avLst/>
          </a:prstGeom>
          <a:noFill/>
        </p:spPr>
      </p:pic>
      <p:pic>
        <p:nvPicPr>
          <p:cNvPr id="4106" name="Picture 10" descr="C:\Users\HOME\Desktop\Ы2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603383" y="23297"/>
            <a:ext cx="853985" cy="853985"/>
          </a:xfrm>
          <a:prstGeom prst="rect">
            <a:avLst/>
          </a:prstGeom>
          <a:noFill/>
        </p:spPr>
      </p:pic>
      <p:pic>
        <p:nvPicPr>
          <p:cNvPr id="4110" name="Picture 14" descr="C:\Users\HOME\Desktop\К2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410807" y="865834"/>
            <a:ext cx="880336" cy="880336"/>
          </a:xfrm>
          <a:prstGeom prst="rect">
            <a:avLst/>
          </a:prstGeom>
          <a:noFill/>
        </p:spPr>
      </p:pic>
      <p:pic>
        <p:nvPicPr>
          <p:cNvPr id="4111" name="Picture 15" descr="C:\Users\HOME\Desktop\Л2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459832" y="31020"/>
            <a:ext cx="837847" cy="837847"/>
          </a:xfrm>
          <a:prstGeom prst="rect">
            <a:avLst/>
          </a:prstGeom>
          <a:noFill/>
        </p:spPr>
      </p:pic>
      <p:pic>
        <p:nvPicPr>
          <p:cNvPr id="4112" name="Picture 16" descr="C:\Users\HOME\Desktop\Н2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4498562" y="0"/>
            <a:ext cx="737220" cy="737220"/>
          </a:xfrm>
          <a:prstGeom prst="rect">
            <a:avLst/>
          </a:prstGeom>
          <a:noFill/>
        </p:spPr>
      </p:pic>
      <p:pic>
        <p:nvPicPr>
          <p:cNvPr id="4113" name="Picture 17" descr="C:\Users\HOME\Desktop\Ь2.pn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4017841" y="-13516"/>
            <a:ext cx="833134" cy="833134"/>
          </a:xfrm>
          <a:prstGeom prst="rect">
            <a:avLst/>
          </a:prstGeom>
          <a:noFill/>
        </p:spPr>
      </p:pic>
      <p:pic>
        <p:nvPicPr>
          <p:cNvPr id="4105" name="Picture 9" descr="C:\Users\HOME\Desktop\У1.png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0" y="0"/>
            <a:ext cx="1189771" cy="1189771"/>
          </a:xfrm>
          <a:prstGeom prst="rect">
            <a:avLst/>
          </a:prstGeom>
          <a:noFill/>
        </p:spPr>
      </p:pic>
      <p:pic>
        <p:nvPicPr>
          <p:cNvPr id="18" name="Picture 7" descr="C:\Users\HOME\Desktop\А2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042709" y="-83359"/>
            <a:ext cx="919998" cy="919998"/>
          </a:xfrm>
          <a:prstGeom prst="rect">
            <a:avLst/>
          </a:prstGeom>
          <a:noFill/>
        </p:spPr>
      </p:pic>
      <p:pic>
        <p:nvPicPr>
          <p:cNvPr id="19" name="Picture 13" descr="C:\Users\HOME\Desktop\М2.png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5534976" y="889524"/>
            <a:ext cx="855461" cy="855461"/>
          </a:xfrm>
          <a:prstGeom prst="rect">
            <a:avLst/>
          </a:prstGeom>
          <a:noFill/>
        </p:spPr>
      </p:pic>
      <p:pic>
        <p:nvPicPr>
          <p:cNvPr id="20" name="Picture 16" descr="C:\Users\HOME\Desktop\Н2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6185341" y="902521"/>
            <a:ext cx="843649" cy="843649"/>
          </a:xfrm>
          <a:prstGeom prst="rect">
            <a:avLst/>
          </a:prstGeom>
          <a:noFill/>
        </p:spPr>
      </p:pic>
      <p:pic>
        <p:nvPicPr>
          <p:cNvPr id="21" name="Picture 7" descr="C:\Users\HOME\Desktop\А2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160778" y="737220"/>
            <a:ext cx="844811" cy="844811"/>
          </a:xfrm>
          <a:prstGeom prst="rect">
            <a:avLst/>
          </a:prstGeom>
          <a:noFill/>
        </p:spPr>
      </p:pic>
      <p:pic>
        <p:nvPicPr>
          <p:cNvPr id="22" name="Picture 7" descr="C:\Users\HOME\Desktop\А2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728526" y="902521"/>
            <a:ext cx="797839" cy="797839"/>
          </a:xfrm>
          <a:prstGeom prst="rect">
            <a:avLst/>
          </a:prstGeom>
          <a:noFill/>
        </p:spPr>
      </p:pic>
      <p:pic>
        <p:nvPicPr>
          <p:cNvPr id="4109" name="Picture 13" descr="C:\Users\HOME\Desktop\М2.png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863201" y="64760"/>
            <a:ext cx="900487" cy="900487"/>
          </a:xfrm>
          <a:prstGeom prst="rect">
            <a:avLst/>
          </a:prstGeom>
          <a:noFill/>
        </p:spPr>
      </p:pic>
      <p:pic>
        <p:nvPicPr>
          <p:cNvPr id="4108" name="Picture 12" descr="C:\Users\HOME\Desktop\Я1.png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5861667" y="-12413"/>
            <a:ext cx="778106" cy="778106"/>
          </a:xfrm>
          <a:prstGeom prst="rect">
            <a:avLst/>
          </a:prstGeom>
          <a:noFill/>
        </p:spPr>
      </p:pic>
      <p:pic>
        <p:nvPicPr>
          <p:cNvPr id="23" name="Picture 3" descr="C:\Users\Toshiba\Desktop\20210913_124747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30"/>
          <a:stretch/>
        </p:blipFill>
        <p:spPr bwMode="auto">
          <a:xfrm>
            <a:off x="4596601" y="1844823"/>
            <a:ext cx="4547399" cy="48245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Toshiba\Desktop\20210913_124917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3" t="13516" r="2055" b="-13516"/>
          <a:stretch/>
        </p:blipFill>
        <p:spPr bwMode="auto">
          <a:xfrm>
            <a:off x="0" y="1844824"/>
            <a:ext cx="4646061" cy="56987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2000">
    <p:wedg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6894</TotalTime>
  <Words>24</Words>
  <Application>Microsoft Office PowerPoint</Application>
  <PresentationFormat>Экран (4:3)</PresentationFormat>
  <Paragraphs>12</Paragraphs>
  <Slides>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Волна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</dc:title>
  <dc:subject>окружающий мир</dc:subject>
  <dc:creator>corowina</dc:creator>
  <cp:lastModifiedBy>Toshiba</cp:lastModifiedBy>
  <cp:revision>126</cp:revision>
  <dcterms:created xsi:type="dcterms:W3CDTF">2014-06-09T16:54:14Z</dcterms:created>
  <dcterms:modified xsi:type="dcterms:W3CDTF">2021-09-15T12:22:11Z</dcterms:modified>
</cp:coreProperties>
</file>