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62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85EDC3-7F29-4326-AF6A-8F3A9E0789E8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1610B5-7332-4724-9C56-90203B5875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423674" y="260648"/>
            <a:ext cx="7316678" cy="267051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ea typeface="Times New Roman"/>
              </a:rPr>
              <a:t>Добро пожаловать в группу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ea typeface="Times New Roman"/>
              </a:rPr>
              <a:t>«Сударушка»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216744" y="2918584"/>
            <a:ext cx="4752528" cy="342013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Наш девиз: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Любим петь и рисовать,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Книги разные читать,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Наблюдать и удивлять, 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ного разных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книг читать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Много разных дел у нас</a:t>
            </a:r>
          </a:p>
          <a:p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Наша группа просто класс</a:t>
            </a:r>
          </a:p>
        </p:txBody>
      </p:sp>
      <p:pic>
        <p:nvPicPr>
          <p:cNvPr id="4" name="Picture 2" descr="C:\Users\asus\Downloads\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16" y="2439809"/>
            <a:ext cx="4377680" cy="43776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8"/>
          <a:stretch/>
        </p:blipFill>
        <p:spPr bwMode="auto">
          <a:xfrm>
            <a:off x="44760" y="32048"/>
            <a:ext cx="2853459" cy="360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32048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>
                  <a:solidFill>
                    <a:srgbClr val="4F81BD">
                      <a:lumMod val="50000"/>
                    </a:srgbClr>
                  </a:solidFill>
                </a:ln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Балыбердина Оксана Васильевна</a:t>
            </a:r>
          </a:p>
          <a:p>
            <a:pPr lvl="0"/>
            <a:endParaRPr lang="ru-RU" sz="2000" b="1" dirty="0">
              <a:ln w="1905"/>
              <a:solidFill>
                <a:schemeClr val="accent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lvl="0"/>
            <a:r>
              <a:rPr lang="ru-RU" sz="2000" b="1" u="sng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Образование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высшее</a:t>
            </a:r>
          </a:p>
          <a:p>
            <a:pPr lvl="0"/>
            <a:r>
              <a:rPr lang="ru-RU" sz="2000" b="1" u="sng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Категория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 </a:t>
            </a:r>
            <a:r>
              <a:rPr lang="ru-RU" sz="2000" b="1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высшая 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квалификационная </a:t>
            </a:r>
            <a:r>
              <a:rPr lang="ru-RU" sz="2000" b="1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категория</a:t>
            </a:r>
          </a:p>
          <a:p>
            <a:pPr lvl="0"/>
            <a:r>
              <a:rPr lang="ru-RU" sz="2000" b="1" u="sng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Стаж работы</a:t>
            </a:r>
            <a:r>
              <a:rPr lang="ru-RU" sz="2000" b="1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11 лет</a:t>
            </a:r>
          </a:p>
          <a:p>
            <a:r>
              <a:rPr lang="ru-RU" sz="2000" b="1" u="sng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Кредо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«Горжусь тем, что мне доверена  судьбой вносить вклад в наше будущее</a:t>
            </a:r>
            <a:r>
              <a:rPr lang="ru-RU" sz="2000" b="1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</a:t>
            </a:r>
            <a:endParaRPr lang="ru-RU" sz="2000" b="1" dirty="0">
              <a:ln w="1905"/>
              <a:solidFill>
                <a:schemeClr val="accent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0"/>
          <a:stretch/>
        </p:blipFill>
        <p:spPr bwMode="auto">
          <a:xfrm>
            <a:off x="5895084" y="2780928"/>
            <a:ext cx="3699573" cy="38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540" y="3797042"/>
            <a:ext cx="58686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Истомина </a:t>
            </a:r>
            <a:r>
              <a:rPr lang="ru-RU" sz="2400" b="1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Ирина </a:t>
            </a:r>
            <a:r>
              <a:rPr lang="ru-RU" sz="24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Викторовна</a:t>
            </a:r>
          </a:p>
          <a:p>
            <a:pPr lvl="0"/>
            <a:endParaRPr lang="ru-RU" sz="2000" b="1" dirty="0">
              <a:ln w="1905"/>
              <a:solidFill>
                <a:schemeClr val="accent1">
                  <a:lumMod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lvl="0"/>
            <a:r>
              <a:rPr lang="ru-RU" sz="2000" b="1" u="sng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Образование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высшее</a:t>
            </a:r>
          </a:p>
          <a:p>
            <a:pPr lvl="0"/>
            <a:r>
              <a:rPr lang="ru-RU" sz="2000" b="1" u="sng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Категория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 высшая квалификационная категория </a:t>
            </a:r>
          </a:p>
          <a:p>
            <a:pPr lvl="0"/>
            <a:r>
              <a:rPr lang="ru-RU" sz="2000" b="1" u="sng" dirty="0" smtClean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Кредо</a:t>
            </a:r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: «Засеешь поле доброю пшеницей –</a:t>
            </a:r>
          </a:p>
          <a:p>
            <a:pPr lvl="0"/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Оно посев вернет тебе сторицей.</a:t>
            </a:r>
          </a:p>
          <a:p>
            <a:pPr lvl="0"/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 сколько добрых всходов даст в столетьях</a:t>
            </a:r>
          </a:p>
          <a:p>
            <a:pPr lvl="0"/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Добро, что ты сумел посеять в детях!»</a:t>
            </a:r>
          </a:p>
          <a:p>
            <a:pPr lvl="0"/>
            <a:r>
              <a:rPr lang="ru-RU" sz="2000" b="1" dirty="0">
                <a:ln w="1905"/>
                <a:solidFill>
                  <a:schemeClr val="accent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Ф. Алиева.</a:t>
            </a:r>
          </a:p>
        </p:txBody>
      </p:sp>
    </p:spTree>
    <p:extLst>
      <p:ext uri="{BB962C8B-B14F-4D97-AF65-F5344CB8AC3E}">
        <p14:creationId xmlns:p14="http://schemas.microsoft.com/office/powerpoint/2010/main" val="2983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0" y="-1"/>
            <a:ext cx="5508104" cy="388864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Наша группа лучше всех,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Всегда в ней слышен детский смех,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Спешат детишки по утрам, 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К своим вторым « родителям»,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«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Лакомка»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– второй наш дом, 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Очень дружно  в нём живём, 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Вместе учимся, играем, </a:t>
            </a:r>
          </a:p>
          <a:p>
            <a:pPr lvl="0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Никогда не унываем.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30110" r="6793" b="12028"/>
          <a:stretch/>
        </p:blipFill>
        <p:spPr bwMode="auto">
          <a:xfrm>
            <a:off x="4572000" y="3239902"/>
            <a:ext cx="4464496" cy="347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/>
          <a:stretch/>
        </p:blipFill>
        <p:spPr bwMode="auto">
          <a:xfrm>
            <a:off x="107504" y="3239902"/>
            <a:ext cx="4277272" cy="347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/>
          <a:stretch/>
        </p:blipFill>
        <p:spPr bwMode="auto">
          <a:xfrm>
            <a:off x="4572000" y="215900"/>
            <a:ext cx="4464496" cy="280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 bwMode="auto">
          <a:xfrm>
            <a:off x="107504" y="188640"/>
            <a:ext cx="42484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9" b="12772"/>
          <a:stretch/>
        </p:blipFill>
        <p:spPr bwMode="auto">
          <a:xfrm>
            <a:off x="4572000" y="188640"/>
            <a:ext cx="45397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r="21677"/>
          <a:stretch/>
        </p:blipFill>
        <p:spPr bwMode="auto">
          <a:xfrm>
            <a:off x="131664" y="3438572"/>
            <a:ext cx="4224312" cy="325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r="14760"/>
          <a:stretch/>
        </p:blipFill>
        <p:spPr bwMode="auto">
          <a:xfrm rot="5400000">
            <a:off x="5184998" y="2825575"/>
            <a:ext cx="3289299" cy="451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29884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Другая 13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B8C2E9"/>
      </a:accent1>
      <a:accent2>
        <a:srgbClr val="5ECCF3"/>
      </a:accent2>
      <a:accent3>
        <a:srgbClr val="A7EA52"/>
      </a:accent3>
      <a:accent4>
        <a:srgbClr val="BEEBDF"/>
      </a:accent4>
      <a:accent5>
        <a:srgbClr val="FFCCA6"/>
      </a:accent5>
      <a:accent6>
        <a:srgbClr val="F14124"/>
      </a:accent6>
      <a:hlink>
        <a:srgbClr val="56C7AA"/>
      </a:hlink>
      <a:folHlink>
        <a:srgbClr val="BCDCEC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522</TotalTime>
  <Words>159</Words>
  <Application>Microsoft Office PowerPoint</Application>
  <PresentationFormat>Экран (4:3)</PresentationFormat>
  <Paragraphs>31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Пользователь</cp:lastModifiedBy>
  <cp:revision>40</cp:revision>
  <dcterms:created xsi:type="dcterms:W3CDTF">2018-10-30T17:55:00Z</dcterms:created>
  <dcterms:modified xsi:type="dcterms:W3CDTF">2021-09-23T07:02:29Z</dcterms:modified>
</cp:coreProperties>
</file>