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2F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11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288-7DA8-4714-AB11-216D87A9F63A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B59-AA68-46E9-80D7-2DA4A1F7334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288-7DA8-4714-AB11-216D87A9F63A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B59-AA68-46E9-80D7-2DA4A1F733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288-7DA8-4714-AB11-216D87A9F63A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B59-AA68-46E9-80D7-2DA4A1F733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288-7DA8-4714-AB11-216D87A9F63A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B59-AA68-46E9-80D7-2DA4A1F733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288-7DA8-4714-AB11-216D87A9F63A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B59-AA68-46E9-80D7-2DA4A1F733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288-7DA8-4714-AB11-216D87A9F63A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B59-AA68-46E9-80D7-2DA4A1F733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288-7DA8-4714-AB11-216D87A9F63A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B59-AA68-46E9-80D7-2DA4A1F7334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288-7DA8-4714-AB11-216D87A9F63A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B59-AA68-46E9-80D7-2DA4A1F733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288-7DA8-4714-AB11-216D87A9F63A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B59-AA68-46E9-80D7-2DA4A1F733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288-7DA8-4714-AB11-216D87A9F63A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B59-AA68-46E9-80D7-2DA4A1F733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B288-7DA8-4714-AB11-216D87A9F63A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B59-AA68-46E9-80D7-2DA4A1F7334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04B288-7DA8-4714-AB11-216D87A9F63A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48EB59-AA68-46E9-80D7-2DA4A1F733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91212" y="188640"/>
            <a:ext cx="6120680" cy="936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DeflateBottom">
              <a:avLst/>
            </a:prstTxWarp>
          </a:bodyPr>
          <a:lstStyle/>
          <a:p>
            <a:pPr algn="ctr"/>
            <a:r>
              <a:rPr lang="ru-RU" sz="400" i="1" dirty="0" smtClean="0">
                <a:solidFill>
                  <a:srgbClr val="9900FF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  <a:cs typeface="Arial" pitchFamily="34" charset="0"/>
              </a:rPr>
              <a:t>ВАС  ПРИВЕТСТВУЕТ </a:t>
            </a:r>
            <a:endParaRPr lang="ru-RU" sz="400" i="1" dirty="0">
              <a:solidFill>
                <a:srgbClr val="9900FF"/>
              </a:solidFill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2050" name="Picture 2" descr="C:\Users\Светлана\Desktop\skazka_grupp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12" y="1052736"/>
            <a:ext cx="612068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39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692696"/>
            <a:ext cx="5328592" cy="4968552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indent="0" algn="l">
              <a:spcAft>
                <a:spcPts val="0"/>
              </a:spcAft>
              <a:buNone/>
            </a:pPr>
            <a:r>
              <a:rPr lang="ru-RU" sz="3200" i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Скачедуб</a:t>
            </a:r>
            <a:r>
              <a:rPr lang="ru-RU" sz="320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Светлана Анатольевна</a:t>
            </a:r>
            <a:br>
              <a:rPr lang="ru-RU" sz="320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rgbClr val="9900FF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Воспитатель высшей квалификационной категории.</a:t>
            </a:r>
            <a:br>
              <a:rPr lang="ru-RU" sz="2200" i="1" dirty="0" smtClean="0">
                <a:solidFill>
                  <a:srgbClr val="99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9900FF"/>
                </a:solidFill>
                <a:effectLst/>
                <a:latin typeface="Times New Roman" pitchFamily="18" charset="0"/>
                <a:cs typeface="Times New Roman" pitchFamily="18" charset="0"/>
              </a:rPr>
              <a:t>Общий стаж – 31год.</a:t>
            </a:r>
            <a:br>
              <a:rPr lang="ru-RU" sz="2200" dirty="0" smtClean="0">
                <a:solidFill>
                  <a:srgbClr val="99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9900FF"/>
                </a:solidFill>
                <a:effectLst/>
                <a:latin typeface="Times New Roman" pitchFamily="18" charset="0"/>
                <a:cs typeface="Times New Roman" pitchFamily="18" charset="0"/>
              </a:rPr>
              <a:t>Стаж работы в МБДОУ№59 «Лакомка» -31год.</a:t>
            </a:r>
            <a:br>
              <a:rPr lang="ru-RU" sz="2200" dirty="0" smtClean="0">
                <a:solidFill>
                  <a:srgbClr val="99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Педагогическое </a:t>
            </a:r>
            <a:r>
              <a:rPr lang="ru-RU" sz="2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кредо</a:t>
            </a:r>
            <a:r>
              <a:rPr lang="ru-RU" sz="2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2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9900FF"/>
                </a:solidFill>
                <a:effectLst/>
                <a:latin typeface="Times New Roman"/>
                <a:ea typeface="Calibri"/>
                <a:cs typeface="Times New Roman"/>
              </a:rPr>
              <a:t>Каждого ребенка понять и принять, любить и уважать за то</a:t>
            </a:r>
            <a:r>
              <a:rPr lang="ru-RU" sz="2200" dirty="0" smtClean="0">
                <a:solidFill>
                  <a:srgbClr val="9900FF"/>
                </a:solidFill>
                <a:effectLst/>
                <a:latin typeface="Times New Roman"/>
                <a:ea typeface="Calibri"/>
                <a:cs typeface="Times New Roman"/>
              </a:rPr>
              <a:t>, что </a:t>
            </a:r>
            <a:r>
              <a:rPr lang="ru-RU" sz="2200" dirty="0">
                <a:solidFill>
                  <a:srgbClr val="9900FF"/>
                </a:solidFill>
                <a:effectLst/>
                <a:latin typeface="Times New Roman"/>
                <a:ea typeface="Calibri"/>
                <a:cs typeface="Times New Roman"/>
              </a:rPr>
              <a:t>он индивидуальность</a:t>
            </a:r>
            <a:r>
              <a:rPr lang="ru-RU" sz="2200" dirty="0">
                <a:solidFill>
                  <a:srgbClr val="9900FF"/>
                </a:solidFill>
                <a:effectLst/>
                <a:latin typeface="Calibri"/>
                <a:ea typeface="Calibri"/>
                <a:cs typeface="Times New Roman"/>
              </a:rPr>
              <a:t>.</a:t>
            </a:r>
            <a:br>
              <a:rPr lang="ru-RU" sz="2200" dirty="0">
                <a:solidFill>
                  <a:srgbClr val="9900FF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solidFill>
                  <a:srgbClr val="9900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99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</a:t>
            </a:r>
            <a:br>
              <a:rPr lang="ru-RU" sz="16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E:\фото воспитателей\228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3312368" cy="4968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266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79912" y="260648"/>
            <a:ext cx="5184576" cy="5238094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endParaRPr lang="ru-RU" sz="11200" b="1" i="1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1200" b="1" i="1" dirty="0" err="1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Мартиросян</a:t>
            </a:r>
            <a:r>
              <a:rPr lang="ru-RU" sz="11200" b="1" i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Ани Эдуардовна</a:t>
            </a:r>
          </a:p>
          <a:p>
            <a:pPr marL="45720" indent="0">
              <a:buNone/>
            </a:pPr>
            <a:r>
              <a:rPr lang="ru-RU" sz="9600" b="1" i="1" dirty="0" smtClean="0">
                <a:solidFill>
                  <a:srgbClr val="99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Воспитатель первой квалификационной категории.</a:t>
            </a:r>
            <a:r>
              <a:rPr lang="ru-RU" sz="9600" b="1" i="1" dirty="0">
                <a:solidFill>
                  <a:srgbClr val="99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9600" b="1" i="1" dirty="0">
                <a:solidFill>
                  <a:srgbClr val="9900FF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9600" b="1" dirty="0">
                <a:solidFill>
                  <a:srgbClr val="99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9600" b="1" dirty="0">
                <a:solidFill>
                  <a:srgbClr val="9900FF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99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Общий </a:t>
            </a:r>
            <a:r>
              <a:rPr lang="ru-RU" sz="8000" b="1" dirty="0">
                <a:solidFill>
                  <a:srgbClr val="99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стаж </a:t>
            </a:r>
            <a:r>
              <a:rPr lang="ru-RU" sz="8000" b="1" dirty="0" smtClean="0">
                <a:solidFill>
                  <a:srgbClr val="99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– 5 лет.</a:t>
            </a:r>
          </a:p>
          <a:p>
            <a:pPr marL="45720" indent="0">
              <a:buNone/>
            </a:pPr>
            <a:r>
              <a:rPr lang="ru-RU" sz="8000" b="1" dirty="0" smtClean="0">
                <a:solidFill>
                  <a:srgbClr val="99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Стаж </a:t>
            </a:r>
            <a:r>
              <a:rPr lang="ru-RU" sz="8000" b="1" dirty="0">
                <a:solidFill>
                  <a:srgbClr val="99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работы в МБДОУ№59 «Лакомка» </a:t>
            </a:r>
            <a:r>
              <a:rPr lang="ru-RU" sz="8000" b="1" dirty="0" smtClean="0">
                <a:solidFill>
                  <a:srgbClr val="99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- 5 лет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8000" b="1" dirty="0" smtClean="0">
                <a:solidFill>
                  <a:srgbClr val="99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Стаж в занимаемой должности- 4 года.</a:t>
            </a:r>
            <a:r>
              <a:rPr lang="ru-RU" sz="8000" b="1" dirty="0">
                <a:solidFill>
                  <a:srgbClr val="99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8000" b="1" dirty="0">
                <a:solidFill>
                  <a:srgbClr val="9900FF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8000" b="1" dirty="0" smtClean="0">
              <a:solidFill>
                <a:srgbClr val="99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" indent="0">
              <a:lnSpc>
                <a:spcPct val="120000"/>
              </a:lnSpc>
              <a:buNone/>
            </a:pPr>
            <a:endParaRPr lang="ru-RU" sz="80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" indent="0">
              <a:lnSpc>
                <a:spcPct val="120000"/>
              </a:lnSpc>
              <a:buNone/>
            </a:pP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Педагогическое </a:t>
            </a:r>
            <a:r>
              <a:rPr lang="ru-RU" sz="80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кредо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8000" b="1" dirty="0" smtClean="0">
                <a:solidFill>
                  <a:srgbClr val="99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Любить детей, любить просто так, 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8000" b="1" dirty="0" smtClean="0">
                <a:solidFill>
                  <a:srgbClr val="99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ни за что, отдавать им свое сердце.</a:t>
            </a:r>
            <a:endParaRPr lang="ru-RU" sz="8000" dirty="0">
              <a:solidFill>
                <a:srgbClr val="9900FF"/>
              </a:solidFill>
            </a:endParaRPr>
          </a:p>
        </p:txBody>
      </p:sp>
      <p:pic>
        <p:nvPicPr>
          <p:cNvPr id="2" name="Picture 2" descr="C:\Users\Светлана\Desktop\IMG-a2d712f00c877f07367e404533b4f3b8-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r="8067"/>
          <a:stretch/>
        </p:blipFill>
        <p:spPr bwMode="auto">
          <a:xfrm>
            <a:off x="179512" y="692696"/>
            <a:ext cx="3456384" cy="480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26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339751" y="31867"/>
            <a:ext cx="4752529" cy="23762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88640"/>
            <a:ext cx="8064896" cy="1872208"/>
          </a:xfrm>
        </p:spPr>
        <p:txBody>
          <a:bodyPr>
            <a:normAutofit fontScale="62500" lnSpcReduction="20000"/>
          </a:bodyPr>
          <a:lstStyle/>
          <a:p>
            <a:pPr marL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ДЕВИЗ ГРУППЫ «СКАЗКА»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3000" b="1" i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"Мы сказочные дети,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3000" b="1" i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 Мы лучше всех на свете.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3000" b="1" i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 А группу нашу в садике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3000" b="1" i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 Мы "</a:t>
            </a:r>
            <a:r>
              <a:rPr lang="ru-RU" sz="3000" b="1" i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Сказкою</a:t>
            </a:r>
            <a:r>
              <a:rPr lang="ru-RU" sz="3000" b="1" i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" зовём,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3000" b="1" i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 И каждый день как в празднике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3000" b="1" i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В ней весело живём"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4" t="11630" r="4015"/>
          <a:stretch/>
        </p:blipFill>
        <p:spPr bwMode="auto">
          <a:xfrm>
            <a:off x="251520" y="2384975"/>
            <a:ext cx="3240360" cy="2109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t="24987" r="6498" b="8386"/>
          <a:stretch/>
        </p:blipFill>
        <p:spPr bwMode="auto">
          <a:xfrm>
            <a:off x="1259632" y="4653136"/>
            <a:ext cx="3312368" cy="18554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1"/>
          <a:stretch/>
        </p:blipFill>
        <p:spPr bwMode="auto">
          <a:xfrm flipH="1">
            <a:off x="4747754" y="2564904"/>
            <a:ext cx="4248472" cy="2449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897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12 июня 2021г\IMG_20210610_155133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65"/>
          <a:stretch/>
        </p:blipFill>
        <p:spPr bwMode="auto">
          <a:xfrm>
            <a:off x="107504" y="210336"/>
            <a:ext cx="2606277" cy="350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8группа 8 марта\IMG_20210305_0932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0" r="7275" b="29739"/>
          <a:stretch/>
        </p:blipFill>
        <p:spPr bwMode="auto">
          <a:xfrm>
            <a:off x="4788024" y="3803302"/>
            <a:ext cx="4231351" cy="276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038" y="116632"/>
            <a:ext cx="250033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E:\д.с.19 мл\IMG-20190528-WA00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810459"/>
            <a:ext cx="4408438" cy="28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фото сад 2020 ср\23 февраля\IMG-20200220-WA000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" t="15066" r="9119" b="11120"/>
          <a:stretch/>
        </p:blipFill>
        <p:spPr bwMode="auto">
          <a:xfrm>
            <a:off x="2766225" y="548680"/>
            <a:ext cx="364345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605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то сад 2020 ср\велогонки\IMG_20190716_0758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8" b="8284"/>
          <a:stretch/>
        </p:blipFill>
        <p:spPr bwMode="auto">
          <a:xfrm>
            <a:off x="6423503" y="404664"/>
            <a:ext cx="2800421" cy="220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фото сад 2020 ср\прогулка зимой\IMG-20200217-WA0017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3"/>
          <a:stretch/>
        </p:blipFill>
        <p:spPr bwMode="auto">
          <a:xfrm>
            <a:off x="31556" y="476672"/>
            <a:ext cx="3244300" cy="245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фото сад 2020 ср\ср дежурство\image-16-04-20-08-32-19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5" t="24435" r="3642" b="16972"/>
          <a:stretch/>
        </p:blipFill>
        <p:spPr bwMode="auto">
          <a:xfrm>
            <a:off x="6580838" y="3108859"/>
            <a:ext cx="2485747" cy="317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фото сад 2020 ср\ср конструирование\image-16-04-20-08-32-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475" y="836713"/>
            <a:ext cx="3003123" cy="257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фото сад 2020 ср\Фото Экономика 2020\DSCN279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7" r="5484"/>
          <a:stretch/>
        </p:blipFill>
        <p:spPr bwMode="auto">
          <a:xfrm>
            <a:off x="2555776" y="3645024"/>
            <a:ext cx="365687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:\фото сад 2020 ср\IMG_20190830_09264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2" r="20894"/>
          <a:stretch/>
        </p:blipFill>
        <p:spPr bwMode="auto">
          <a:xfrm>
            <a:off x="251519" y="3140968"/>
            <a:ext cx="218248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88946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Другая 26">
      <a:dk1>
        <a:sysClr val="windowText" lastClr="000000"/>
      </a:dk1>
      <a:lt1>
        <a:sysClr val="window" lastClr="FFFFFF"/>
      </a:lt1>
      <a:dk2>
        <a:srgbClr val="212745"/>
      </a:dk2>
      <a:lt2>
        <a:srgbClr val="3083AF"/>
      </a:lt2>
      <a:accent1>
        <a:srgbClr val="34AC8B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322</TotalTime>
  <Words>24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Скачедуб Светлана Анатольевна Воспитатель высшей квалификационной категории. Общий стаж – 31год. Стаж работы в МБДОУ№59 «Лакомка» -31год.    Педагогическое кредо:    Каждого ребенка понять и принять, любить и уважать за то, что он индивидуальность.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пользователь</cp:lastModifiedBy>
  <cp:revision>44</cp:revision>
  <dcterms:created xsi:type="dcterms:W3CDTF">2018-11-08T18:30:27Z</dcterms:created>
  <dcterms:modified xsi:type="dcterms:W3CDTF">2007-12-31T22:31:13Z</dcterms:modified>
</cp:coreProperties>
</file>