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6288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Развивающая среда 4 группы «Колобок»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437112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/>
              <a:t>Воспитатели: </a:t>
            </a:r>
            <a:r>
              <a:rPr lang="ru-RU" sz="2800" dirty="0" smtClean="0"/>
              <a:t>Калашник Л.В.</a:t>
            </a:r>
          </a:p>
          <a:p>
            <a:pPr algn="r"/>
            <a:r>
              <a:rPr lang="ru-RU" sz="2800" dirty="0" err="1" smtClean="0"/>
              <a:t>Сузина</a:t>
            </a:r>
            <a:r>
              <a:rPr lang="ru-RU" sz="2800" dirty="0" smtClean="0"/>
              <a:t> А.В.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5463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75" y="0"/>
            <a:ext cx="3854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5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s/pedagogika/Pedagog-i-uchenik/0020-020-Spasibo-za-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2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5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26" y="9088"/>
            <a:ext cx="6300192" cy="35438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202" y="3572478"/>
            <a:ext cx="5724128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2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1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7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550" y="-33403"/>
            <a:ext cx="385445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6" r="15904"/>
          <a:stretch/>
        </p:blipFill>
        <p:spPr>
          <a:xfrm>
            <a:off x="0" y="1772816"/>
            <a:ext cx="5320306" cy="399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9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0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33</TotalTime>
  <Words>15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Развивающая среда 4 группы «Колобок»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User</cp:lastModifiedBy>
  <cp:revision>5</cp:revision>
  <dcterms:created xsi:type="dcterms:W3CDTF">2018-09-06T17:39:34Z</dcterms:created>
  <dcterms:modified xsi:type="dcterms:W3CDTF">2018-09-12T05:52:10Z</dcterms:modified>
</cp:coreProperties>
</file>